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ags/tag19.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tags/tag20.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notesSlides/notesSlide31.xml" ContentType="application/vnd.openxmlformats-officedocument.presentationml.notesSlide+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0B_617E1965.xml" ContentType="application/vnd.ms-powerpoint.comments+xml"/>
  <Override PartName="/ppt/comments/modernComment_104_1DC97642.xml" ContentType="application/vnd.ms-powerpoint.comments+xml"/>
  <Override PartName="/ppt/comments/modernComment_105_77556E3.xml" ContentType="application/vnd.ms-powerpoint.comments+xml"/>
  <Override PartName="/ppt/comments/modernComment_7FFFFFD9_BB02B17B.xml" ContentType="application/vnd.ms-powerpoint.comments+xml"/>
  <Override PartName="/ppt/comments/modernComment_108_23CD988.xml" ContentType="application/vnd.ms-powerpoint.comments+xml"/>
  <Override PartName="/ppt/comments/modernComment_7FFFFF98_206AD981.xml" ContentType="application/vnd.ms-powerpoint.comments+xml"/>
  <Override PartName="/ppt/comments/modernComment_7FFFFFDC_A33CC567.xml" ContentType="application/vnd.ms-powerpoint.comments+xml"/>
  <Override PartName="/ppt/comments/modernComment_7FFFFFDD_B3A3407D.xml" ContentType="application/vnd.ms-powerpoint.comments+xml"/>
  <Override PartName="/ppt/comments/modernComment_101_DA8E9768.xml" ContentType="application/vnd.ms-powerpoint.comments+xml"/>
  <Override PartName="/ppt/comments/modernComment_146_95B0357C.xml" ContentType="application/vnd.ms-powerpoint.comments+xml"/>
  <Override PartName="/ppt/comments/modernComment_7FFFFFBF_0.xml" ContentType="application/vnd.ms-powerpoint.comments+xml"/>
  <Override PartName="/ppt/comments/modernComment_7FFFFFC6_0.xml" ContentType="application/vnd.ms-powerpoint.comments+xml"/>
  <Override PartName="/ppt/comments/modernComment_10D_3D35F92A.xml" ContentType="application/vnd.ms-powerpoint.comments+xml"/>
  <Override PartName="/ppt/comments/modernComment_10E_0.xml" ContentType="application/vnd.ms-powerpoint.comments+xml"/>
  <Override PartName="/ppt/comments/modernComment_31D_5377FC67.xml" ContentType="application/vnd.ms-powerpoint.comments+xml"/>
  <Override PartName="/ppt/comments/modernComment_7FFFFFFF_F79A8498.xml" ContentType="application/vnd.ms-powerpoint.comments+xml"/>
  <Override PartName="/ppt/comments/modernComment_100_BB309A92.xml" ContentType="application/vnd.ms-powerpoint.comments+xml"/>
  <Override PartName="/ppt/comments/modernComment_7FFFFFFB_E1898B89.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9" r:id="rId1"/>
    <p:sldMasterId id="2147485933" r:id="rId2"/>
    <p:sldMasterId id="2147485942" r:id="rId3"/>
    <p:sldMasterId id="2147485950" r:id="rId4"/>
    <p:sldMasterId id="2147486082" r:id="rId5"/>
    <p:sldMasterId id="2147486091" r:id="rId6"/>
    <p:sldMasterId id="2147486128" r:id="rId7"/>
    <p:sldMasterId id="2147486150" r:id="rId8"/>
    <p:sldMasterId id="2147486158" r:id="rId9"/>
    <p:sldMasterId id="2147486163" r:id="rId10"/>
    <p:sldMasterId id="2147486360" r:id="rId11"/>
  </p:sldMasterIdLst>
  <p:notesMasterIdLst>
    <p:notesMasterId r:id="rId50"/>
  </p:notesMasterIdLst>
  <p:sldIdLst>
    <p:sldId id="2147483536" r:id="rId12"/>
    <p:sldId id="258" r:id="rId13"/>
    <p:sldId id="2147483604" r:id="rId14"/>
    <p:sldId id="266" r:id="rId15"/>
    <p:sldId id="267" r:id="rId16"/>
    <p:sldId id="268" r:id="rId17"/>
    <p:sldId id="260" r:id="rId18"/>
    <p:sldId id="2147483606" r:id="rId19"/>
    <p:sldId id="2147483607" r:id="rId20"/>
    <p:sldId id="261" r:id="rId21"/>
    <p:sldId id="2147483619" r:id="rId22"/>
    <p:sldId id="2147483609" r:id="rId23"/>
    <p:sldId id="2147483610" r:id="rId24"/>
    <p:sldId id="264" r:id="rId25"/>
    <p:sldId id="2147483611" r:id="rId26"/>
    <p:sldId id="2147483544" r:id="rId27"/>
    <p:sldId id="2147483612" r:id="rId28"/>
    <p:sldId id="2147483613" r:id="rId29"/>
    <p:sldId id="2147483614" r:id="rId30"/>
    <p:sldId id="257" r:id="rId31"/>
    <p:sldId id="2147483621" r:id="rId32"/>
    <p:sldId id="259" r:id="rId33"/>
    <p:sldId id="326" r:id="rId34"/>
    <p:sldId id="2147483583" r:id="rId35"/>
    <p:sldId id="2147483590" r:id="rId36"/>
    <p:sldId id="2147483644" r:id="rId37"/>
    <p:sldId id="269" r:id="rId38"/>
    <p:sldId id="270" r:id="rId39"/>
    <p:sldId id="2147483593" r:id="rId40"/>
    <p:sldId id="797" r:id="rId41"/>
    <p:sldId id="262" r:id="rId42"/>
    <p:sldId id="263" r:id="rId43"/>
    <p:sldId id="2147483647" r:id="rId44"/>
    <p:sldId id="265" r:id="rId45"/>
    <p:sldId id="256" r:id="rId46"/>
    <p:sldId id="2147483635" r:id="rId47"/>
    <p:sldId id="2147483643" r:id="rId48"/>
    <p:sldId id="2147471998" r:id="rId4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A547B35B-0997-4D04-9A9A-5E247FC14168}">
          <p14:sldIdLst>
            <p14:sldId id="2147483536"/>
            <p14:sldId id="258"/>
            <p14:sldId id="2147483604"/>
            <p14:sldId id="266"/>
            <p14:sldId id="267"/>
            <p14:sldId id="268"/>
            <p14:sldId id="260"/>
            <p14:sldId id="2147483606"/>
            <p14:sldId id="2147483607"/>
            <p14:sldId id="261"/>
            <p14:sldId id="2147483619"/>
            <p14:sldId id="2147483609"/>
            <p14:sldId id="2147483610"/>
            <p14:sldId id="264"/>
            <p14:sldId id="2147483611"/>
            <p14:sldId id="2147483544"/>
            <p14:sldId id="2147483612"/>
            <p14:sldId id="2147483613"/>
            <p14:sldId id="2147483614"/>
            <p14:sldId id="257"/>
            <p14:sldId id="2147483621"/>
            <p14:sldId id="259"/>
            <p14:sldId id="326"/>
            <p14:sldId id="2147483583"/>
            <p14:sldId id="2147483590"/>
            <p14:sldId id="2147483644"/>
            <p14:sldId id="269"/>
            <p14:sldId id="270"/>
            <p14:sldId id="2147483593"/>
            <p14:sldId id="797"/>
            <p14:sldId id="262"/>
            <p14:sldId id="263"/>
            <p14:sldId id="2147483647"/>
            <p14:sldId id="265"/>
            <p14:sldId id="256"/>
            <p14:sldId id="2147483635"/>
            <p14:sldId id="2147483643"/>
            <p14:sldId id="21474719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9D94AA-5A77-4F3A-CDB3-C6B8F629AE9A}" name="窪田 洋子" initials="洋窪" userId="S::k-yoko@cocovecojp.onmicrosoft.com::bdd2cd9b-691e-4692-9530-c3b08c8b35cf" providerId="AD"/>
  <p188:author id="{251209E0-21E7-FC41-7013-8D56F0C8A03A}" name="洋子 窪田" initials="洋窪" userId="9feea38985674bc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F3F6"/>
    <a:srgbClr val="D9D9D9"/>
    <a:srgbClr val="EFE5EB"/>
    <a:srgbClr val="F3DED0"/>
    <a:srgbClr val="F09089"/>
    <a:srgbClr val="FFFF99"/>
    <a:srgbClr val="67BB6E"/>
    <a:srgbClr val="0000C9"/>
    <a:srgbClr val="D83A7A"/>
    <a:srgbClr val="78C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34" autoAdjust="0"/>
    <p:restoredTop sz="85939" autoAdjust="0"/>
  </p:normalViewPr>
  <p:slideViewPr>
    <p:cSldViewPr>
      <p:cViewPr varScale="1">
        <p:scale>
          <a:sx n="82" d="100"/>
          <a:sy n="82" d="100"/>
        </p:scale>
        <p:origin x="52" y="156"/>
      </p:cViewPr>
      <p:guideLst>
        <p:guide orient="horz" pos="2160"/>
        <p:guide pos="3840"/>
      </p:guideLst>
    </p:cSldViewPr>
  </p:slideViewPr>
  <p:outlineViewPr>
    <p:cViewPr>
      <p:scale>
        <a:sx n="33" d="100"/>
        <a:sy n="33" d="100"/>
      </p:scale>
      <p:origin x="0" y="-7424"/>
    </p:cViewPr>
  </p:outlineViewPr>
  <p:notesTextViewPr>
    <p:cViewPr>
      <p:scale>
        <a:sx n="150" d="100"/>
        <a:sy n="1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D:\&#21307;&#31185;&#23398;2021\SNG\&#12473;&#12521;&#12452;&#12489;&#12521;&#12452;&#12502;&#12521;&#12522;&#12540;&#20462;&#27491;\RS&#12454;&#12452;&#12523;&#12473;&#30906;&#22577;&#20516;_211115v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038075221780002E-2"/>
          <c:y val="9.8464957399541156E-2"/>
          <c:w val="0.95395488648307225"/>
          <c:h val="0.82476434381329644"/>
        </c:manualLayout>
      </c:layout>
      <c:lineChart>
        <c:grouping val="standard"/>
        <c:varyColors val="0"/>
        <c:ser>
          <c:idx val="3"/>
          <c:order val="0"/>
          <c:tx>
            <c:strRef>
              <c:f>'48_全国'!$A$92:$B$92</c:f>
              <c:strCache>
                <c:ptCount val="2"/>
                <c:pt idx="0">
                  <c:v>  2018年1月 - 12月</c:v>
                </c:pt>
              </c:strCache>
            </c:strRef>
          </c:tx>
          <c:spPr>
            <a:ln w="15875" cap="rnd" cmpd="sng" algn="ctr">
              <a:solidFill>
                <a:srgbClr val="DE64AA"/>
              </a:solidFill>
              <a:prstDash val="solid"/>
              <a:round/>
            </a:ln>
            <a:effectLst/>
          </c:spPr>
          <c:marker>
            <c:symbol val="square"/>
            <c:size val="4"/>
            <c:spPr>
              <a:solidFill>
                <a:srgbClr val="DE64AA"/>
              </a:solidFill>
              <a:ln w="12700" cap="flat" cmpd="sng" algn="ctr">
                <a:noFill/>
                <a:prstDash val="solid"/>
                <a:round/>
              </a:ln>
              <a:effectLst/>
            </c:spPr>
          </c:marker>
          <c:cat>
            <c:numRef>
              <c:f>'48_全国'!$C$88:$BC$88</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'48_全国'!$C$92:$BC$92</c:f>
              <c:numCache>
                <c:formatCode>General</c:formatCode>
                <c:ptCount val="53"/>
                <c:pt idx="0">
                  <c:v>0.44</c:v>
                </c:pt>
                <c:pt idx="1">
                  <c:v>0.45</c:v>
                </c:pt>
                <c:pt idx="2">
                  <c:v>0.47</c:v>
                </c:pt>
                <c:pt idx="3">
                  <c:v>0.5</c:v>
                </c:pt>
                <c:pt idx="4">
                  <c:v>0.45</c:v>
                </c:pt>
                <c:pt idx="5">
                  <c:v>0.41</c:v>
                </c:pt>
                <c:pt idx="6">
                  <c:v>0.36</c:v>
                </c:pt>
                <c:pt idx="7">
                  <c:v>0.36</c:v>
                </c:pt>
                <c:pt idx="8">
                  <c:v>0.38</c:v>
                </c:pt>
                <c:pt idx="9">
                  <c:v>0.41</c:v>
                </c:pt>
                <c:pt idx="10">
                  <c:v>0.44</c:v>
                </c:pt>
                <c:pt idx="11">
                  <c:v>0.38</c:v>
                </c:pt>
                <c:pt idx="12">
                  <c:v>0.36</c:v>
                </c:pt>
                <c:pt idx="13">
                  <c:v>0.32</c:v>
                </c:pt>
                <c:pt idx="14">
                  <c:v>0.41</c:v>
                </c:pt>
                <c:pt idx="15">
                  <c:v>0.41</c:v>
                </c:pt>
                <c:pt idx="16">
                  <c:v>0.38</c:v>
                </c:pt>
                <c:pt idx="17">
                  <c:v>0.22</c:v>
                </c:pt>
                <c:pt idx="18">
                  <c:v>0.26</c:v>
                </c:pt>
                <c:pt idx="19">
                  <c:v>0.3</c:v>
                </c:pt>
                <c:pt idx="20">
                  <c:v>0.3</c:v>
                </c:pt>
                <c:pt idx="21">
                  <c:v>0.28999999999999998</c:v>
                </c:pt>
                <c:pt idx="22">
                  <c:v>0.3</c:v>
                </c:pt>
                <c:pt idx="23">
                  <c:v>0.34</c:v>
                </c:pt>
                <c:pt idx="24">
                  <c:v>0.36</c:v>
                </c:pt>
                <c:pt idx="25">
                  <c:v>0.4</c:v>
                </c:pt>
                <c:pt idx="26">
                  <c:v>0.47</c:v>
                </c:pt>
                <c:pt idx="27">
                  <c:v>0.7</c:v>
                </c:pt>
                <c:pt idx="28">
                  <c:v>0.76</c:v>
                </c:pt>
                <c:pt idx="29">
                  <c:v>0.97</c:v>
                </c:pt>
                <c:pt idx="30">
                  <c:v>1.33</c:v>
                </c:pt>
                <c:pt idx="31">
                  <c:v>1.43</c:v>
                </c:pt>
                <c:pt idx="32">
                  <c:v>1.34</c:v>
                </c:pt>
                <c:pt idx="33">
                  <c:v>1.35</c:v>
                </c:pt>
                <c:pt idx="34">
                  <c:v>2.1</c:v>
                </c:pt>
                <c:pt idx="35">
                  <c:v>2.39</c:v>
                </c:pt>
                <c:pt idx="36">
                  <c:v>2.46</c:v>
                </c:pt>
                <c:pt idx="37">
                  <c:v>2.11</c:v>
                </c:pt>
                <c:pt idx="38">
                  <c:v>1.71</c:v>
                </c:pt>
                <c:pt idx="39">
                  <c:v>1.58</c:v>
                </c:pt>
                <c:pt idx="40">
                  <c:v>1.1499999999999999</c:v>
                </c:pt>
                <c:pt idx="41">
                  <c:v>0.98</c:v>
                </c:pt>
                <c:pt idx="42">
                  <c:v>0.87</c:v>
                </c:pt>
                <c:pt idx="43">
                  <c:v>0.62</c:v>
                </c:pt>
                <c:pt idx="44">
                  <c:v>0.6</c:v>
                </c:pt>
                <c:pt idx="45">
                  <c:v>0.56000000000000005</c:v>
                </c:pt>
                <c:pt idx="46">
                  <c:v>0.51</c:v>
                </c:pt>
                <c:pt idx="47">
                  <c:v>0.5</c:v>
                </c:pt>
                <c:pt idx="48">
                  <c:v>0.51</c:v>
                </c:pt>
                <c:pt idx="49">
                  <c:v>0.54</c:v>
                </c:pt>
                <c:pt idx="50">
                  <c:v>0.55000000000000004</c:v>
                </c:pt>
                <c:pt idx="51">
                  <c:v>0.55000000000000004</c:v>
                </c:pt>
                <c:pt idx="52">
                  <c:v>#N/A</c:v>
                </c:pt>
              </c:numCache>
            </c:numRef>
          </c:val>
          <c:smooth val="0"/>
          <c:extLst>
            <c:ext xmlns:c16="http://schemas.microsoft.com/office/drawing/2014/chart" uri="{C3380CC4-5D6E-409C-BE32-E72D297353CC}">
              <c16:uniqueId val="{00000000-EAFA-4007-BBFB-4419A34BFE0B}"/>
            </c:ext>
          </c:extLst>
        </c:ser>
        <c:ser>
          <c:idx val="4"/>
          <c:order val="1"/>
          <c:tx>
            <c:strRef>
              <c:f>'48_全国'!$A$93:$B$93</c:f>
              <c:strCache>
                <c:ptCount val="2"/>
                <c:pt idx="0">
                  <c:v>  2019年1月 - 12月</c:v>
                </c:pt>
              </c:strCache>
            </c:strRef>
          </c:tx>
          <c:spPr>
            <a:ln w="15875" cap="rnd" cmpd="sng" algn="ctr">
              <a:solidFill>
                <a:srgbClr val="A2945D"/>
              </a:solidFill>
              <a:prstDash val="solid"/>
              <a:round/>
            </a:ln>
            <a:effectLst/>
          </c:spPr>
          <c:marker>
            <c:symbol val="triangle"/>
            <c:size val="4"/>
            <c:spPr>
              <a:solidFill>
                <a:srgbClr val="FFFFFF"/>
              </a:solidFill>
              <a:ln w="12700" cap="flat" cmpd="sng" algn="ctr">
                <a:solidFill>
                  <a:srgbClr val="A2945D"/>
                </a:solidFill>
                <a:prstDash val="solid"/>
                <a:round/>
              </a:ln>
              <a:effectLst/>
            </c:spPr>
          </c:marker>
          <c:cat>
            <c:numRef>
              <c:f>'48_全国'!$C$88:$BC$88</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'48_全国'!$C$93:$BC$93</c:f>
              <c:numCache>
                <c:formatCode>General</c:formatCode>
                <c:ptCount val="53"/>
                <c:pt idx="0">
                  <c:v>0.3</c:v>
                </c:pt>
                <c:pt idx="1">
                  <c:v>0.39</c:v>
                </c:pt>
                <c:pt idx="2">
                  <c:v>0.36</c:v>
                </c:pt>
                <c:pt idx="3">
                  <c:v>0.43</c:v>
                </c:pt>
                <c:pt idx="4">
                  <c:v>0.4</c:v>
                </c:pt>
                <c:pt idx="5">
                  <c:v>0.42</c:v>
                </c:pt>
                <c:pt idx="6">
                  <c:v>0.41</c:v>
                </c:pt>
                <c:pt idx="7">
                  <c:v>0.44</c:v>
                </c:pt>
                <c:pt idx="8">
                  <c:v>0.47</c:v>
                </c:pt>
                <c:pt idx="9">
                  <c:v>0.46</c:v>
                </c:pt>
                <c:pt idx="10">
                  <c:v>0.49</c:v>
                </c:pt>
                <c:pt idx="11">
                  <c:v>0.5</c:v>
                </c:pt>
                <c:pt idx="12">
                  <c:v>0.49</c:v>
                </c:pt>
                <c:pt idx="13">
                  <c:v>0.44</c:v>
                </c:pt>
                <c:pt idx="14">
                  <c:v>0.52</c:v>
                </c:pt>
                <c:pt idx="15">
                  <c:v>0.57999999999999996</c:v>
                </c:pt>
                <c:pt idx="16">
                  <c:v>0.56999999999999995</c:v>
                </c:pt>
                <c:pt idx="17">
                  <c:v>0.24</c:v>
                </c:pt>
                <c:pt idx="18">
                  <c:v>0.25</c:v>
                </c:pt>
                <c:pt idx="19">
                  <c:v>0.27</c:v>
                </c:pt>
                <c:pt idx="20">
                  <c:v>0.33</c:v>
                </c:pt>
                <c:pt idx="21">
                  <c:v>0.24</c:v>
                </c:pt>
                <c:pt idx="22">
                  <c:v>0.21</c:v>
                </c:pt>
                <c:pt idx="23">
                  <c:v>0.26</c:v>
                </c:pt>
                <c:pt idx="24">
                  <c:v>0.28999999999999998</c:v>
                </c:pt>
                <c:pt idx="25">
                  <c:v>0.32</c:v>
                </c:pt>
                <c:pt idx="26">
                  <c:v>0.4</c:v>
                </c:pt>
                <c:pt idx="27">
                  <c:v>0.63</c:v>
                </c:pt>
                <c:pt idx="28">
                  <c:v>0.66</c:v>
                </c:pt>
                <c:pt idx="29">
                  <c:v>1.01</c:v>
                </c:pt>
                <c:pt idx="30">
                  <c:v>1.41</c:v>
                </c:pt>
                <c:pt idx="31">
                  <c:v>1.77</c:v>
                </c:pt>
                <c:pt idx="32">
                  <c:v>1.32</c:v>
                </c:pt>
                <c:pt idx="33">
                  <c:v>1.37</c:v>
                </c:pt>
                <c:pt idx="34">
                  <c:v>2.4500000000000002</c:v>
                </c:pt>
                <c:pt idx="35">
                  <c:v>3.13</c:v>
                </c:pt>
                <c:pt idx="36">
                  <c:v>3.45</c:v>
                </c:pt>
                <c:pt idx="37">
                  <c:v>2.91</c:v>
                </c:pt>
                <c:pt idx="38">
                  <c:v>2.37</c:v>
                </c:pt>
                <c:pt idx="39">
                  <c:v>2.0699999999999998</c:v>
                </c:pt>
                <c:pt idx="40">
                  <c:v>1.84</c:v>
                </c:pt>
                <c:pt idx="41">
                  <c:v>1.24</c:v>
                </c:pt>
                <c:pt idx="42">
                  <c:v>1.01</c:v>
                </c:pt>
                <c:pt idx="43">
                  <c:v>0.89</c:v>
                </c:pt>
                <c:pt idx="44">
                  <c:v>0.66</c:v>
                </c:pt>
                <c:pt idx="45">
                  <c:v>0.57999999999999996</c:v>
                </c:pt>
                <c:pt idx="46">
                  <c:v>0.51</c:v>
                </c:pt>
                <c:pt idx="47">
                  <c:v>0.52</c:v>
                </c:pt>
                <c:pt idx="48">
                  <c:v>0.5</c:v>
                </c:pt>
                <c:pt idx="49">
                  <c:v>0.51</c:v>
                </c:pt>
                <c:pt idx="50">
                  <c:v>0.54</c:v>
                </c:pt>
                <c:pt idx="51">
                  <c:v>0.56000000000000005</c:v>
                </c:pt>
                <c:pt idx="52">
                  <c:v>#N/A</c:v>
                </c:pt>
              </c:numCache>
            </c:numRef>
          </c:val>
          <c:smooth val="0"/>
          <c:extLst>
            <c:ext xmlns:c16="http://schemas.microsoft.com/office/drawing/2014/chart" uri="{C3380CC4-5D6E-409C-BE32-E72D297353CC}">
              <c16:uniqueId val="{00000001-EAFA-4007-BBFB-4419A34BFE0B}"/>
            </c:ext>
          </c:extLst>
        </c:ser>
        <c:ser>
          <c:idx val="1"/>
          <c:order val="2"/>
          <c:tx>
            <c:strRef>
              <c:f>'48_全国'!$A$94:$B$94</c:f>
              <c:strCache>
                <c:ptCount val="2"/>
                <c:pt idx="0">
                  <c:v>  2020年1月 - 12月</c:v>
                </c:pt>
              </c:strCache>
            </c:strRef>
          </c:tx>
          <c:spPr>
            <a:ln w="15875" cap="rnd" cmpd="sng" algn="ctr">
              <a:solidFill>
                <a:srgbClr val="00B050"/>
              </a:solidFill>
              <a:prstDash val="solid"/>
              <a:round/>
            </a:ln>
            <a:effectLst/>
          </c:spPr>
          <c:marker>
            <c:symbol val="diamond"/>
            <c:size val="5"/>
            <c:spPr>
              <a:solidFill>
                <a:srgbClr val="00B050"/>
              </a:solidFill>
              <a:ln w="9525" cap="flat" cmpd="sng" algn="ctr">
                <a:noFill/>
                <a:prstDash val="solid"/>
                <a:round/>
              </a:ln>
              <a:effectLst/>
            </c:spPr>
          </c:marker>
          <c:cat>
            <c:numRef>
              <c:f>'48_全国'!$C$88:$BC$88</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'48_全国'!$C$94:$BC$94</c:f>
              <c:numCache>
                <c:formatCode>General</c:formatCode>
                <c:ptCount val="53"/>
                <c:pt idx="0">
                  <c:v>0.22</c:v>
                </c:pt>
                <c:pt idx="1">
                  <c:v>0.32</c:v>
                </c:pt>
                <c:pt idx="2">
                  <c:v>0.27</c:v>
                </c:pt>
                <c:pt idx="3">
                  <c:v>0.33</c:v>
                </c:pt>
                <c:pt idx="4">
                  <c:v>0.35</c:v>
                </c:pt>
                <c:pt idx="5">
                  <c:v>0.32</c:v>
                </c:pt>
                <c:pt idx="6">
                  <c:v>0.27</c:v>
                </c:pt>
                <c:pt idx="7">
                  <c:v>0.28999999999999998</c:v>
                </c:pt>
                <c:pt idx="8">
                  <c:v>0.28000000000000003</c:v>
                </c:pt>
                <c:pt idx="9">
                  <c:v>0.27</c:v>
                </c:pt>
                <c:pt idx="10">
                  <c:v>0.24</c:v>
                </c:pt>
                <c:pt idx="11">
                  <c:v>0.16</c:v>
                </c:pt>
                <c:pt idx="12">
                  <c:v>0.11</c:v>
                </c:pt>
                <c:pt idx="13">
                  <c:v>0.11</c:v>
                </c:pt>
                <c:pt idx="14">
                  <c:v>0.09</c:v>
                </c:pt>
                <c:pt idx="15">
                  <c:v>0.08</c:v>
                </c:pt>
                <c:pt idx="16">
                  <c:v>0.04</c:v>
                </c:pt>
                <c:pt idx="17">
                  <c:v>0.02</c:v>
                </c:pt>
                <c:pt idx="18">
                  <c:v>0.01</c:v>
                </c:pt>
                <c:pt idx="19">
                  <c:v>0.01</c:v>
                </c:pt>
                <c:pt idx="20">
                  <c:v>0</c:v>
                </c:pt>
                <c:pt idx="21">
                  <c:v>0.01</c:v>
                </c:pt>
                <c:pt idx="22">
                  <c:v>0.01</c:v>
                </c:pt>
                <c:pt idx="23">
                  <c:v>0.01</c:v>
                </c:pt>
                <c:pt idx="24">
                  <c:v>0.01</c:v>
                </c:pt>
                <c:pt idx="25">
                  <c:v>0.01</c:v>
                </c:pt>
                <c:pt idx="26">
                  <c:v>0.01</c:v>
                </c:pt>
                <c:pt idx="27">
                  <c:v>0.01</c:v>
                </c:pt>
                <c:pt idx="28">
                  <c:v>0.02</c:v>
                </c:pt>
                <c:pt idx="29">
                  <c:v>0.01</c:v>
                </c:pt>
                <c:pt idx="30">
                  <c:v>0.02</c:v>
                </c:pt>
                <c:pt idx="31">
                  <c:v>0.03</c:v>
                </c:pt>
                <c:pt idx="32">
                  <c:v>0.02</c:v>
                </c:pt>
                <c:pt idx="33">
                  <c:v>0.03</c:v>
                </c:pt>
                <c:pt idx="34">
                  <c:v>0.03</c:v>
                </c:pt>
                <c:pt idx="35">
                  <c:v>0.06</c:v>
                </c:pt>
                <c:pt idx="36">
                  <c:v>0.05</c:v>
                </c:pt>
                <c:pt idx="37">
                  <c:v>7.0000000000000007E-2</c:v>
                </c:pt>
                <c:pt idx="38">
                  <c:v>0.06</c:v>
                </c:pt>
                <c:pt idx="39">
                  <c:v>7.0000000000000007E-2</c:v>
                </c:pt>
                <c:pt idx="40">
                  <c:v>0.1</c:v>
                </c:pt>
                <c:pt idx="41">
                  <c:v>0.09</c:v>
                </c:pt>
                <c:pt idx="42">
                  <c:v>0.1</c:v>
                </c:pt>
                <c:pt idx="43">
                  <c:v>0.12</c:v>
                </c:pt>
                <c:pt idx="44">
                  <c:v>0.11</c:v>
                </c:pt>
                <c:pt idx="45">
                  <c:v>0.1</c:v>
                </c:pt>
                <c:pt idx="46">
                  <c:v>0.1</c:v>
                </c:pt>
                <c:pt idx="47">
                  <c:v>0.1</c:v>
                </c:pt>
                <c:pt idx="48">
                  <c:v>0.1</c:v>
                </c:pt>
                <c:pt idx="49">
                  <c:v>0.12</c:v>
                </c:pt>
                <c:pt idx="50">
                  <c:v>0.13</c:v>
                </c:pt>
                <c:pt idx="51">
                  <c:v>0.14000000000000001</c:v>
                </c:pt>
                <c:pt idx="52">
                  <c:v>0.09</c:v>
                </c:pt>
              </c:numCache>
            </c:numRef>
          </c:val>
          <c:smooth val="0"/>
          <c:extLst>
            <c:ext xmlns:c16="http://schemas.microsoft.com/office/drawing/2014/chart" uri="{C3380CC4-5D6E-409C-BE32-E72D297353CC}">
              <c16:uniqueId val="{00000002-EAFA-4007-BBFB-4419A34BFE0B}"/>
            </c:ext>
          </c:extLst>
        </c:ser>
        <c:ser>
          <c:idx val="2"/>
          <c:order val="3"/>
          <c:tx>
            <c:strRef>
              <c:f>'48_全国'!$A$95:$B$95</c:f>
              <c:strCache>
                <c:ptCount val="2"/>
                <c:pt idx="0">
                  <c:v>  2021年1月 - 12月</c:v>
                </c:pt>
              </c:strCache>
            </c:strRef>
          </c:tx>
          <c:spPr>
            <a:ln w="31750" cap="rnd" cmpd="sng" algn="ctr">
              <a:solidFill>
                <a:srgbClr val="C00000"/>
              </a:solidFill>
              <a:prstDash val="solid"/>
              <a:round/>
            </a:ln>
            <a:effectLst/>
          </c:spPr>
          <c:marker>
            <c:symbol val="square"/>
            <c:size val="5"/>
            <c:spPr>
              <a:solidFill>
                <a:srgbClr val="C00000"/>
              </a:solidFill>
              <a:ln w="9525" cap="flat" cmpd="sng" algn="ctr">
                <a:noFill/>
                <a:prstDash val="solid"/>
                <a:round/>
              </a:ln>
              <a:effectLst/>
            </c:spPr>
          </c:marker>
          <c:dPt>
            <c:idx val="24"/>
            <c:bubble3D val="0"/>
            <c:spPr>
              <a:ln w="25400" cap="rnd" cmpd="sng" algn="ctr">
                <a:solidFill>
                  <a:srgbClr val="C00000"/>
                </a:solidFill>
                <a:prstDash val="solid"/>
                <a:round/>
              </a:ln>
              <a:effectLst/>
            </c:spPr>
            <c:extLst>
              <c:ext xmlns:c16="http://schemas.microsoft.com/office/drawing/2014/chart" uri="{C3380CC4-5D6E-409C-BE32-E72D297353CC}">
                <c16:uniqueId val="{00000004-EAFA-4007-BBFB-4419A34BFE0B}"/>
              </c:ext>
            </c:extLst>
          </c:dPt>
          <c:dPt>
            <c:idx val="31"/>
            <c:bubble3D val="0"/>
            <c:spPr>
              <a:ln w="25400" cap="rnd" cmpd="sng" algn="ctr">
                <a:solidFill>
                  <a:srgbClr val="C00000"/>
                </a:solidFill>
                <a:prstDash val="solid"/>
                <a:round/>
              </a:ln>
              <a:effectLst/>
            </c:spPr>
            <c:extLst>
              <c:ext xmlns:c16="http://schemas.microsoft.com/office/drawing/2014/chart" uri="{C3380CC4-5D6E-409C-BE32-E72D297353CC}">
                <c16:uniqueId val="{00000006-EAFA-4007-BBFB-4419A34BFE0B}"/>
              </c:ext>
            </c:extLst>
          </c:dPt>
          <c:cat>
            <c:numRef>
              <c:f>'48_全国'!$C$88:$BC$88</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'48_全国'!$C$95:$BC$95</c:f>
              <c:numCache>
                <c:formatCode>General</c:formatCode>
                <c:ptCount val="53"/>
                <c:pt idx="0">
                  <c:v>0.08</c:v>
                </c:pt>
                <c:pt idx="1">
                  <c:v>0.1</c:v>
                </c:pt>
                <c:pt idx="2">
                  <c:v>0.21</c:v>
                </c:pt>
                <c:pt idx="3">
                  <c:v>0.24</c:v>
                </c:pt>
                <c:pt idx="4">
                  <c:v>0.25</c:v>
                </c:pt>
                <c:pt idx="5">
                  <c:v>0.27</c:v>
                </c:pt>
                <c:pt idx="6">
                  <c:v>0.33</c:v>
                </c:pt>
                <c:pt idx="7">
                  <c:v>0.41</c:v>
                </c:pt>
                <c:pt idx="8">
                  <c:v>0.44</c:v>
                </c:pt>
                <c:pt idx="9">
                  <c:v>0.59</c:v>
                </c:pt>
                <c:pt idx="10">
                  <c:v>0.57999999999999996</c:v>
                </c:pt>
                <c:pt idx="11">
                  <c:v>0.69</c:v>
                </c:pt>
                <c:pt idx="12">
                  <c:v>0.74</c:v>
                </c:pt>
                <c:pt idx="13">
                  <c:v>0.82</c:v>
                </c:pt>
                <c:pt idx="14">
                  <c:v>1.1399999999999999</c:v>
                </c:pt>
                <c:pt idx="15">
                  <c:v>1.4</c:v>
                </c:pt>
                <c:pt idx="16">
                  <c:v>1.24</c:v>
                </c:pt>
                <c:pt idx="17">
                  <c:v>0.87</c:v>
                </c:pt>
                <c:pt idx="18">
                  <c:v>1.01</c:v>
                </c:pt>
                <c:pt idx="19">
                  <c:v>1.83</c:v>
                </c:pt>
                <c:pt idx="20">
                  <c:v>2.5</c:v>
                </c:pt>
                <c:pt idx="21">
                  <c:v>2.56</c:v>
                </c:pt>
                <c:pt idx="22">
                  <c:v>2.62</c:v>
                </c:pt>
                <c:pt idx="23">
                  <c:v>3.06</c:v>
                </c:pt>
                <c:pt idx="24">
                  <c:v>3.88</c:v>
                </c:pt>
                <c:pt idx="25">
                  <c:v>4.13</c:v>
                </c:pt>
                <c:pt idx="26">
                  <c:v>5.05</c:v>
                </c:pt>
                <c:pt idx="27">
                  <c:v>5.99</c:v>
                </c:pt>
                <c:pt idx="28">
                  <c:v>4.6399999999999997</c:v>
                </c:pt>
                <c:pt idx="29">
                  <c:v>4.03</c:v>
                </c:pt>
                <c:pt idx="30">
                  <c:v>3.68</c:v>
                </c:pt>
                <c:pt idx="31">
                  <c:v>2.48</c:v>
                </c:pt>
                <c:pt idx="32">
                  <c:v>2</c:v>
                </c:pt>
                <c:pt idx="33">
                  <c:v>2.08</c:v>
                </c:pt>
                <c:pt idx="34">
                  <c:v>1.87</c:v>
                </c:pt>
                <c:pt idx="35">
                  <c:v>1.47</c:v>
                </c:pt>
                <c:pt idx="36">
                  <c:v>1.1200000000000001</c:v>
                </c:pt>
                <c:pt idx="37">
                  <c:v>0.76</c:v>
                </c:pt>
                <c:pt idx="38">
                  <c:v>0.54</c:v>
                </c:pt>
                <c:pt idx="39">
                  <c:v>0.48</c:v>
                </c:pt>
                <c:pt idx="40">
                  <c:v>0.43</c:v>
                </c:pt>
                <c:pt idx="41">
                  <c:v>0.36</c:v>
                </c:pt>
                <c:pt idx="42">
                  <c:v>0.3</c:v>
                </c:pt>
                <c:pt idx="43">
                  <c:v>0.25</c:v>
                </c:pt>
                <c:pt idx="44">
                  <c:v>0.25</c:v>
                </c:pt>
                <c:pt idx="45">
                  <c:v>0.25</c:v>
                </c:pt>
                <c:pt idx="46">
                  <c:v>0.25</c:v>
                </c:pt>
                <c:pt idx="47">
                  <c:v>0.25</c:v>
                </c:pt>
                <c:pt idx="48">
                  <c:v>0.25</c:v>
                </c:pt>
                <c:pt idx="49">
                  <c:v>0.37</c:v>
                </c:pt>
                <c:pt idx="50">
                  <c:v>0.41</c:v>
                </c:pt>
                <c:pt idx="51">
                  <c:v>0.32</c:v>
                </c:pt>
                <c:pt idx="52">
                  <c:v>#N/A</c:v>
                </c:pt>
              </c:numCache>
            </c:numRef>
          </c:val>
          <c:smooth val="0"/>
          <c:extLst>
            <c:ext xmlns:c16="http://schemas.microsoft.com/office/drawing/2014/chart" uri="{C3380CC4-5D6E-409C-BE32-E72D297353CC}">
              <c16:uniqueId val="{00000007-EAFA-4007-BBFB-4419A34BFE0B}"/>
            </c:ext>
          </c:extLst>
        </c:ser>
        <c:dLbls>
          <c:showLegendKey val="0"/>
          <c:showVal val="0"/>
          <c:showCatName val="0"/>
          <c:showSerName val="0"/>
          <c:showPercent val="0"/>
          <c:showBubbleSize val="0"/>
        </c:dLbls>
        <c:marker val="1"/>
        <c:smooth val="0"/>
        <c:axId val="539833680"/>
        <c:axId val="539834072"/>
      </c:lineChart>
      <c:catAx>
        <c:axId val="539833680"/>
        <c:scaling>
          <c:orientation val="minMax"/>
        </c:scaling>
        <c:delete val="0"/>
        <c:axPos val="b"/>
        <c:numFmt formatCode="General" sourceLinked="1"/>
        <c:majorTickMark val="none"/>
        <c:minorTickMark val="none"/>
        <c:tickLblPos val="none"/>
        <c:spPr>
          <a:noFill/>
          <a:ln w="12700" cap="flat" cmpd="sng" algn="ctr">
            <a:solidFill>
              <a:schemeClr val="accent1"/>
            </a:solidFill>
            <a:prstDash val="solid"/>
            <a:round/>
          </a:ln>
          <a:effectLst/>
        </c:spPr>
        <c:txPr>
          <a:bodyPr rot="0" spcFirstLastPara="1" vertOverflow="ellipsis" wrap="square" anchor="ctr" anchorCtr="1"/>
          <a:lstStyle/>
          <a:p>
            <a:pPr>
              <a:defRPr lang="ja-JP" sz="2400" b="0" i="0" u="none" strike="noStrike" kern="1200" baseline="0">
                <a:solidFill>
                  <a:srgbClr val="000000"/>
                </a:solidFill>
                <a:latin typeface="源ノ角ゴシック JP Medium" panose="020B0600000000000000" pitchFamily="34" charset="-128"/>
                <a:ea typeface="源ノ角ゴシック JP Medium" panose="020B0600000000000000" pitchFamily="34" charset="-128"/>
                <a:cs typeface="ＭＳ Ｐゴシック"/>
              </a:defRPr>
            </a:pPr>
            <a:endParaRPr lang="ja-JP"/>
          </a:p>
        </c:txPr>
        <c:crossAx val="539834072"/>
        <c:crosses val="autoZero"/>
        <c:auto val="1"/>
        <c:lblAlgn val="ctr"/>
        <c:lblOffset val="100"/>
        <c:tickLblSkip val="3"/>
        <c:tickMarkSkip val="1"/>
        <c:noMultiLvlLbl val="0"/>
      </c:catAx>
      <c:valAx>
        <c:axId val="539834072"/>
        <c:scaling>
          <c:orientation val="minMax"/>
          <c:max val="6.5"/>
        </c:scaling>
        <c:delete val="0"/>
        <c:axPos val="l"/>
        <c:majorGridlines>
          <c:spPr>
            <a:ln w="9525" cap="flat" cmpd="sng" algn="ctr">
              <a:solidFill>
                <a:srgbClr val="AEAEAF"/>
              </a:solidFill>
              <a:prstDash val="dash"/>
              <a:round/>
            </a:ln>
            <a:effectLst/>
          </c:spPr>
        </c:majorGridlines>
        <c:numFmt formatCode="General" sourceLinked="1"/>
        <c:majorTickMark val="none"/>
        <c:minorTickMark val="none"/>
        <c:tickLblPos val="none"/>
        <c:spPr>
          <a:noFill/>
          <a:ln w="12700" cap="flat" cmpd="sng" algn="ctr">
            <a:solidFill>
              <a:schemeClr val="accent1"/>
            </a:solidFill>
            <a:prstDash val="solid"/>
            <a:round/>
          </a:ln>
          <a:effectLst/>
        </c:spPr>
        <c:txPr>
          <a:bodyPr rot="0" spcFirstLastPara="1" vertOverflow="ellipsis" wrap="square" anchor="ctr" anchorCtr="1"/>
          <a:lstStyle/>
          <a:p>
            <a:pPr>
              <a:defRPr lang="ja-JP" sz="2400" b="0" i="0" u="none" strike="noStrike" kern="1200" baseline="0">
                <a:solidFill>
                  <a:srgbClr val="000000"/>
                </a:solidFill>
                <a:latin typeface="源ノ角ゴシック JP Medium" panose="020B0600000000000000" pitchFamily="34" charset="-128"/>
                <a:ea typeface="源ノ角ゴシック JP Medium" panose="020B0600000000000000" pitchFamily="34" charset="-128"/>
                <a:cs typeface="ＭＳ Ｐゴシック"/>
              </a:defRPr>
            </a:pPr>
            <a:endParaRPr lang="ja-JP"/>
          </a:p>
        </c:txPr>
        <c:crossAx val="539833680"/>
        <c:crosses val="autoZero"/>
        <c:crossBetween val="between"/>
        <c:majorUnit val="0.5"/>
      </c:valAx>
      <c:spPr>
        <a:noFill/>
        <a:ln w="44450">
          <a:noFill/>
          <a:prstDash val="solid"/>
        </a:ln>
        <a:effectLst/>
      </c:spPr>
    </c:plotArea>
    <c:plotVisOnly val="0"/>
    <c:dispBlanksAs val="span"/>
    <c:showDLblsOverMax val="0"/>
  </c:chart>
  <c:spPr>
    <a:noFill/>
    <a:ln w="9525" cap="flat" cmpd="sng" algn="ctr">
      <a:noFill/>
      <a:prstDash val="solid"/>
      <a:round/>
    </a:ln>
    <a:effectLst/>
  </c:spPr>
  <c:txPr>
    <a:bodyPr/>
    <a:lstStyle/>
    <a:p>
      <a:pPr>
        <a:defRPr sz="975" b="0" i="0" u="none" strike="noStrike" baseline="0">
          <a:solidFill>
            <a:srgbClr val="000000"/>
          </a:solidFill>
          <a:latin typeface="メイリオ" panose="020B0604030504040204" pitchFamily="50" charset="-128"/>
          <a:ea typeface="メイリオ" panose="020B0604030504040204" pitchFamily="50" charset="-128"/>
          <a:cs typeface="ＭＳ Ｐゴシック"/>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modernComment_100_BB309A92.xml><?xml version="1.0" encoding="utf-8"?>
<p188:cmLst xmlns:a="http://schemas.openxmlformats.org/drawingml/2006/main" xmlns:r="http://schemas.openxmlformats.org/officeDocument/2006/relationships" xmlns:p188="http://schemas.microsoft.com/office/powerpoint/2018/8/main">
  <p188:cm id="{6ACF29A8-D127-4560-BA5E-3CDBBD3AD06F}" authorId="{251209E0-21E7-FC41-7013-8D56F0C8A03A}" status="resolved" created="2025-02-19T03:03:40.031" complete="100000">
    <pc:sldMkLst xmlns:pc="http://schemas.microsoft.com/office/powerpoint/2013/main/command">
      <pc:docMk/>
      <pc:sldMk cId="3140524690" sldId="256"/>
    </pc:sldMkLst>
    <p188:txBody>
      <a:bodyPr/>
      <a:lstStyle/>
      <a:p>
        <a:r>
          <a:rPr lang="ja-JP" altLang="en-US"/>
          <a:t>スライド20ページのように
各説明の時に枠を表示する予定です。</a:t>
        </a:r>
      </a:p>
    </p188:txBody>
  </p188:cm>
  <p188:cm id="{05EF329D-8278-411C-8124-10CC0CECE4A9}" authorId="{509D94AA-5A77-4F3A-CDB3-C6B8F629AE9A}" status="resolved" created="2025-02-26T02:04:16.594" complete="100000">
    <pc:sldMkLst xmlns:pc="http://schemas.microsoft.com/office/powerpoint/2013/main/command">
      <pc:docMk/>
      <pc:sldMk cId="3140524690" sldId="256"/>
    </pc:sldMkLst>
    <p188:txBody>
      <a:bodyPr/>
      <a:lstStyle/>
      <a:p>
        <a:r>
          <a:rPr lang="ja-JP" altLang="en-US"/>
          <a:t>スライドにも記載のある「健常小児への投与は～」のところが「健康小児への投与」と読まれておりますがこのままでよろしかったでしょうか。
もし撮り直しされる場合は、一文読み直していただけますと幸いです。
「ニルセビマブは、日本では、前述したようにハイリスク小児への投与は健康保険が適用されますが、健常小児への投与は保険適用はなく自費になります。」</a:t>
        </a:r>
      </a:p>
    </p188:txBody>
  </p188:cm>
  <p188:cm id="{206D8564-3CD1-494E-AE69-FC20D71E6A74}" authorId="{251209E0-21E7-FC41-7013-8D56F0C8A03A}" status="resolved" created="2025-03-05T00:45:31.938" complete="100000">
    <pc:sldMkLst xmlns:pc="http://schemas.microsoft.com/office/powerpoint/2013/main/command">
      <pc:docMk/>
      <pc:sldMk cId="3140524690" sldId="256"/>
    </pc:sldMkLst>
    <p188:txBody>
      <a:bodyPr/>
      <a:lstStyle/>
      <a:p>
        <a:r>
          <a:rPr lang="ja-JP" altLang="en-US"/>
          <a:t>枠が出る順番を、ニルセビマブ⇒RSVワクチンの順になるよう修正いたしました。</a:t>
        </a:r>
      </a:p>
    </p188:txBody>
  </p188:cm>
</p188:cmLst>
</file>

<file path=ppt/comments/modernComment_101_DA8E9768.xml><?xml version="1.0" encoding="utf-8"?>
<p188:cmLst xmlns:a="http://schemas.openxmlformats.org/drawingml/2006/main" xmlns:r="http://schemas.openxmlformats.org/officeDocument/2006/relationships" xmlns:p188="http://schemas.microsoft.com/office/powerpoint/2018/8/main">
  <p188:cm id="{9B4AED4E-63B4-4817-8FF1-662188A1B814}" authorId="{509D94AA-5A77-4F3A-CDB3-C6B8F629AE9A}" status="resolved" created="2025-02-19T00:55:11.296" complete="100000">
    <ac:deMkLst xmlns:ac="http://schemas.microsoft.com/office/drawing/2013/main/command">
      <pc:docMk xmlns:pc="http://schemas.microsoft.com/office/powerpoint/2013/main/command"/>
      <pc:sldMk xmlns:pc="http://schemas.microsoft.com/office/powerpoint/2013/main/command" cId="3666777960" sldId="257"/>
      <ac:spMk id="2" creationId="{56A6ADA3-5A65-E16D-2247-240E53069814}"/>
    </ac:deMkLst>
    <p188:txBody>
      <a:bodyPr/>
      <a:lstStyle/>
      <a:p>
        <a:r>
          <a:rPr lang="ja-JP" altLang="en-US"/>
          <a:t>各抗体製剤の説明の箇所で枠を表示する</a:t>
        </a:r>
      </a:p>
    </p188:txBody>
  </p188:cm>
</p188:cmLst>
</file>

<file path=ppt/comments/modernComment_104_1DC97642.xml><?xml version="1.0" encoding="utf-8"?>
<p188:cmLst xmlns:a="http://schemas.openxmlformats.org/drawingml/2006/main" xmlns:r="http://schemas.openxmlformats.org/officeDocument/2006/relationships" xmlns:p188="http://schemas.microsoft.com/office/powerpoint/2018/8/main">
  <p188:cm id="{0E30034F-CE82-4169-812F-46BFA147DC9B}" authorId="{509D94AA-5A77-4F3A-CDB3-C6B8F629AE9A}" status="resolved" created="2025-02-26T00:51:32.392" complete="100000">
    <ac:deMkLst xmlns:ac="http://schemas.microsoft.com/office/drawing/2013/main/command">
      <pc:docMk xmlns:pc="http://schemas.microsoft.com/office/powerpoint/2013/main/command"/>
      <pc:sldMk xmlns:pc="http://schemas.microsoft.com/office/powerpoint/2013/main/command" cId="499742274" sldId="260"/>
      <ac:picMk id="2" creationId="{2DE9BF8F-F0DF-4DCD-96EE-94F0740770DC}"/>
    </ac:deMkLst>
    <p188:txBody>
      <a:bodyPr/>
      <a:lstStyle/>
      <a:p>
        <a:r>
          <a:rPr lang="ja-JP" altLang="en-US"/>
          <a:t>①原稿の「もともと、生後１年以内の細気管支は、とても細く狭いため、」が音声でははいっていなかったため要確認
②「さらに詰まり、」を「詰まりやすく」と読んでいた箇所を音声に合わせて原稿を修正しました。</a:t>
        </a:r>
      </a:p>
    </p188:txBody>
  </p188:cm>
  <p188:cm id="{61CA82FF-435E-42FE-B06A-49C85B19EAAC}" authorId="{251209E0-21E7-FC41-7013-8D56F0C8A03A}" status="resolved" created="2025-03-05T00:11:59.798" complete="100000">
    <pc:sldMkLst xmlns:pc="http://schemas.microsoft.com/office/powerpoint/2013/main/command">
      <pc:docMk/>
      <pc:sldMk cId="499742274" sldId="260"/>
    </pc:sldMkLst>
    <p188:txBody>
      <a:bodyPr/>
      <a:lstStyle/>
      <a:p>
        <a:r>
          <a:rPr lang="ja-JP" altLang="en-US"/>
          <a:t>原稿は「もともと、生後１年以内の細気管支は、とても細く狭いため、」ですが、音声は「もともと、生後１年以内の細気管支は、とても細いため、」になっており、「狭い」というフレーズが抜けておりますがこのままでよろしかったでしょうか。</a:t>
        </a:r>
      </a:p>
    </p188:txBody>
  </p188:cm>
</p188:cmLst>
</file>

<file path=ppt/comments/modernComment_105_77556E3.xml><?xml version="1.0" encoding="utf-8"?>
<p188:cmLst xmlns:a="http://schemas.openxmlformats.org/drawingml/2006/main" xmlns:r="http://schemas.openxmlformats.org/officeDocument/2006/relationships" xmlns:p188="http://schemas.microsoft.com/office/powerpoint/2018/8/main">
  <p188:cm id="{B0061D67-34DF-447B-B60F-37DFFF2C3738}" authorId="{251209E0-21E7-FC41-7013-8D56F0C8A03A}" status="resolved" created="2025-03-05T00:12:37.871" complete="100000">
    <pc:sldMkLst xmlns:pc="http://schemas.microsoft.com/office/powerpoint/2013/main/command">
      <pc:docMk/>
      <pc:sldMk cId="125130467" sldId="261"/>
    </pc:sldMkLst>
    <p188:txBody>
      <a:bodyPr/>
      <a:lstStyle/>
      <a:p>
        <a:r>
          <a:rPr lang="ja-JP" altLang="en-US"/>
          <a:t>原稿では冒頭の「感染の特徴としては、」と記載があるが、音声には入っていないようでした。</a:t>
        </a:r>
      </a:p>
    </p188:txBody>
  </p188:cm>
</p188:cmLst>
</file>

<file path=ppt/comments/modernComment_108_23CD988.xml><?xml version="1.0" encoding="utf-8"?>
<p188:cmLst xmlns:a="http://schemas.openxmlformats.org/drawingml/2006/main" xmlns:r="http://schemas.openxmlformats.org/officeDocument/2006/relationships" xmlns:p188="http://schemas.microsoft.com/office/powerpoint/2018/8/main">
  <p188:cm id="{07CA45DC-5C9D-4768-865F-49A4D73CDADF}" authorId="{509D94AA-5A77-4F3A-CDB3-C6B8F629AE9A}" status="resolved" created="2025-02-26T01:07:45.815" complete="100000">
    <pc:sldMkLst xmlns:pc="http://schemas.microsoft.com/office/powerpoint/2013/main/command">
      <pc:docMk/>
      <pc:sldMk cId="37542280" sldId="264"/>
    </pc:sldMkLst>
    <p188:txBody>
      <a:bodyPr/>
      <a:lstStyle/>
      <a:p>
        <a:r>
          <a:rPr lang="ja-JP" altLang="en-US"/>
          <a:t>最後の原稿の一文「RSV流行で、～」ですが、
「RS流行で、～」とおっしゃっているので要確認</a:t>
        </a:r>
      </a:p>
    </p188:txBody>
  </p188:cm>
</p188:cmLst>
</file>

<file path=ppt/comments/modernComment_10B_617E1965.xml><?xml version="1.0" encoding="utf-8"?>
<p188:cmLst xmlns:a="http://schemas.openxmlformats.org/drawingml/2006/main" xmlns:r="http://schemas.openxmlformats.org/officeDocument/2006/relationships" xmlns:p188="http://schemas.microsoft.com/office/powerpoint/2018/8/main">
  <p188:cm id="{1C3EC700-6B04-4E97-B69C-4196A214DFD0}" authorId="{251209E0-21E7-FC41-7013-8D56F0C8A03A}" status="resolved" created="2025-03-05T00:10:08.195" complete="100000">
    <pc:sldMkLst xmlns:pc="http://schemas.microsoft.com/office/powerpoint/2013/main/command">
      <pc:docMk/>
      <pc:sldMk cId="1635653989" sldId="267"/>
    </pc:sldMkLst>
    <p188:txBody>
      <a:bodyPr/>
      <a:lstStyle/>
      <a:p>
        <a:r>
          <a:rPr lang="ja-JP" altLang="en-US"/>
          <a:t>原稿「侵入し、」の部分の音声が途中できれてしまているようです。
5ページ6ページを分けて録音がしずらい場合は、5ページにまとめて録音していたければ、
動画編集の際に先生のナレーションに合わせて調整させていただきます。
画面切り替えが多く、撮りずらく申し訳ございません。お手数ですが、再録音の程よろしくお願いいたします。</a:t>
        </a:r>
      </a:p>
    </p188:txBody>
  </p188:cm>
</p188:cmLst>
</file>

<file path=ppt/comments/modernComment_10D_3D35F92A.xml><?xml version="1.0" encoding="utf-8"?>
<p188:cmLst xmlns:a="http://schemas.openxmlformats.org/drawingml/2006/main" xmlns:r="http://schemas.openxmlformats.org/officeDocument/2006/relationships" xmlns:p188="http://schemas.microsoft.com/office/powerpoint/2018/8/main">
  <p188:cm id="{3ECB4CB3-AD48-4C6F-818F-0E04432198CB}" authorId="{509D94AA-5A77-4F3A-CDB3-C6B8F629AE9A}" status="resolved" created="2025-02-26T00:38:33.223" complete="100000">
    <ac:txMkLst xmlns:ac="http://schemas.microsoft.com/office/drawing/2013/main/command">
      <pc:docMk xmlns:pc="http://schemas.microsoft.com/office/powerpoint/2013/main/command"/>
      <pc:sldMk xmlns:pc="http://schemas.microsoft.com/office/powerpoint/2013/main/command" cId="1026947370" sldId="269"/>
      <ac:spMk id="10" creationId="{D447AEC0-A886-85F6-B076-C4058742BE8C}"/>
      <ac:txMk cp="45" len="2">
        <ac:context len="134" hash="2792732101"/>
      </ac:txMk>
    </ac:txMkLst>
    <p188:pos x="2166804" y="1130271"/>
    <p188:txBody>
      <a:bodyPr/>
      <a:lstStyle/>
      <a:p>
        <a:r>
          <a:rPr lang="ja-JP" altLang="en-US"/>
          <a:t>スライドでは「0.5mＬ」と書かれておりましたが、音声で0.5CCとおっしゃっているのでスライドも合わせて修正したほうがよろしいでしょうか。
</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538EBBCE-1947-45C5-BA14-A3FC9AB04585}" authorId="{509D94AA-5A77-4F3A-CDB3-C6B8F629AE9A}" status="resolved" created="2025-02-26T01:47:54.098">
    <pc:sldMkLst xmlns:pc="http://schemas.microsoft.com/office/powerpoint/2013/main/command">
      <pc:docMk/>
      <pc:sldMk cId="0" sldId="2147483592"/>
    </pc:sldMkLst>
    <p188:txBody>
      <a:bodyPr/>
      <a:lstStyle/>
      <a:p>
        <a:r>
          <a:rPr lang="ja-JP" altLang="en-US"/>
          <a:t>①「ワクチン群 は（妊婦3682人、妊婦から生まれた新生児3570人）」の「新生児」を読まれておりませんでしたがこのままでよろしかったでしょうか。
②以下の２文目ですが、言い間違い部分を編集すると違和感がでそうなので、恐れ入りますが撮り直していただけますと幸いです。
「生後90日以内の重症RSV下気道感染症に対するワクチン有効率は81.8％、生後180日以内の重症RSV下気道感染症に対するワクチン有効率は69.4％、生後90日以内のRSV下気道感染症に対するワクチン有効率は57.1％でした。」</a:t>
        </a:r>
      </a:p>
    </p188:txBody>
  </p188:cm>
</p188:cmLst>
</file>

<file path=ppt/comments/modernComment_146_95B0357C.xml><?xml version="1.0" encoding="utf-8"?>
<p188:cmLst xmlns:a="http://schemas.openxmlformats.org/drawingml/2006/main" xmlns:r="http://schemas.openxmlformats.org/officeDocument/2006/relationships" xmlns:p188="http://schemas.microsoft.com/office/powerpoint/2018/8/main">
  <p188:cm id="{1680309B-1BE9-4634-8511-693541B9DE46}" authorId="{509D94AA-5A77-4F3A-CDB3-C6B8F629AE9A}" status="resolved" created="2025-02-26T01:28:02.186" complete="100000">
    <pc:sldMkLst xmlns:pc="http://schemas.microsoft.com/office/powerpoint/2013/main/command">
      <pc:docMk/>
      <pc:sldMk cId="2511353212" sldId="326"/>
    </pc:sldMkLst>
    <p188:txBody>
      <a:bodyPr/>
      <a:lstStyle/>
      <a:p>
        <a:r>
          <a:rPr lang="ja-JP" altLang="en-US"/>
          <a:t>音声に合わせてナレーション原稿を修正しました。（太字下線）</a:t>
        </a:r>
      </a:p>
    </p188:txBody>
  </p188:cm>
</p188:cmLst>
</file>

<file path=ppt/comments/modernComment_31D_5377FC67.xml><?xml version="1.0" encoding="utf-8"?>
<p188:cmLst xmlns:a="http://schemas.openxmlformats.org/drawingml/2006/main" xmlns:r="http://schemas.openxmlformats.org/officeDocument/2006/relationships" xmlns:p188="http://schemas.microsoft.com/office/powerpoint/2018/8/main">
  <p188:cm id="{899B6961-D10B-4265-8C2C-866D8A6B676F}" authorId="{509D94AA-5A77-4F3A-CDB3-C6B8F629AE9A}" status="resolved" created="2025-02-26T01:51:58.072" complete="100000">
    <pc:sldMkLst xmlns:pc="http://schemas.microsoft.com/office/powerpoint/2013/main/command">
      <pc:docMk/>
      <pc:sldMk cId="1400372327" sldId="797"/>
    </pc:sldMkLst>
    <p188:txBody>
      <a:bodyPr/>
      <a:lstStyle/>
      <a:p>
        <a:r>
          <a:rPr lang="ja-JP" altLang="en-US"/>
          <a:t>以下の文章に雑音がはいってしまっておりますので撮り直しをお願いできますと幸いです。
「副反応は、ワクチンを接種することで、免疫による抵抗力をつけること以外に、からだに不都合な症状が出ることで、例としては、ワクチンを接種した場所が★腫れたなどがあげられます。
★有害事象は、ワクチン接種後に発現した因果関係を問わないあらゆる好ましくない事象であり、
ワクチンを接種した帰りに★交通事故に遭ったなども含まれます。」</a:t>
        </a:r>
      </a:p>
    </p188:txBody>
  </p188:cm>
</p188:cmLst>
</file>

<file path=ppt/comments/modernComment_7FFFFF98_206AD981.xml><?xml version="1.0" encoding="utf-8"?>
<p188:cmLst xmlns:a="http://schemas.openxmlformats.org/drawingml/2006/main" xmlns:r="http://schemas.openxmlformats.org/officeDocument/2006/relationships" xmlns:p188="http://schemas.microsoft.com/office/powerpoint/2018/8/main">
  <p188:cm id="{452E031B-A994-4BBD-9C0F-37264685A1E0}" authorId="{509D94AA-5A77-4F3A-CDB3-C6B8F629AE9A}" status="resolved" created="2025-02-26T02:58:25.024" complete="100000">
    <pc:sldMkLst xmlns:pc="http://schemas.microsoft.com/office/powerpoint/2013/main/command">
      <pc:docMk/>
      <pc:sldMk cId="543873409" sldId="2147483544"/>
    </pc:sldMkLst>
    <p188:txBody>
      <a:bodyPr/>
      <a:lstStyle/>
      <a:p>
        <a:r>
          <a:rPr lang="ja-JP" altLang="en-US"/>
          <a:t>「小児～成人」のところを話すときにも背景の色が変わるようにアニメーションを設定いたしました。</a:t>
        </a:r>
      </a:p>
    </p188:txBody>
  </p188:cm>
</p188:cmLst>
</file>

<file path=ppt/comments/modernComment_7FFFFFBF_0.xml><?xml version="1.0" encoding="utf-8"?>
<p188:cmLst xmlns:a="http://schemas.openxmlformats.org/drawingml/2006/main" xmlns:r="http://schemas.openxmlformats.org/officeDocument/2006/relationships" xmlns:p188="http://schemas.microsoft.com/office/powerpoint/2018/8/main">
  <p188:cm id="{EBFE128F-9483-48BB-B235-4B16784DD172}" authorId="{509D94AA-5A77-4F3A-CDB3-C6B8F629AE9A}" status="resolved" created="2025-02-26T01:30:22.493" complete="100000">
    <pc:sldMkLst xmlns:pc="http://schemas.microsoft.com/office/powerpoint/2013/main/command">
      <pc:docMk/>
      <pc:sldMk cId="0" sldId="2147483583"/>
    </pc:sldMkLst>
    <p188:txBody>
      <a:bodyPr/>
      <a:lstStyle/>
      <a:p>
        <a:r>
          <a:rPr lang="ja-JP" altLang="en-US"/>
          <a:t>「RSV感染症のワクチンによる予防戦略としては、★感染リスクの高い乳児と高齢者の予防が重要となります。」の音声に雑音が被っておりましたので撮り直しをお願いできますと幸いです。</a:t>
        </a:r>
      </a:p>
    </p188:txBody>
  </p188:cm>
  <p188:cm id="{AE5737AB-962C-4B2D-9FA9-387040E4279A}" authorId="{251209E0-21E7-FC41-7013-8D56F0C8A03A}" status="resolved" created="2025-03-05T00:21:33.426" complete="100000">
    <pc:sldMkLst xmlns:pc="http://schemas.microsoft.com/office/powerpoint/2013/main/command">
      <pc:docMk/>
      <pc:sldMk cId="0" sldId="2147483583"/>
    </pc:sldMkLst>
    <p188:txBody>
      <a:bodyPr/>
      <a:lstStyle/>
      <a:p>
        <a:r>
          <a:rPr lang="ja-JP" altLang="en-US"/>
          <a:t>「★感染リスクの高い乳児と高齢者の予防が重要となります。」のところで紙が擦れている音入っておりますので再録音をお願いいたします。
（音声と雑音が被ってしまうと編集ソフトで雑音だけを取り除くことができないためお手数おかけしますがよろしくお願いいたします。）</a:t>
        </a:r>
      </a:p>
    </p188:txBody>
  </p188:cm>
</p188:cmLst>
</file>

<file path=ppt/comments/modernComment_7FFFFFC6_0.xml><?xml version="1.0" encoding="utf-8"?>
<p188:cmLst xmlns:a="http://schemas.openxmlformats.org/drawingml/2006/main" xmlns:r="http://schemas.openxmlformats.org/officeDocument/2006/relationships" xmlns:p188="http://schemas.microsoft.com/office/powerpoint/2018/8/main">
  <p188:cm id="{03EDC6E9-F91C-471E-AEEC-EFEC1CFFA662}" authorId="{509D94AA-5A77-4F3A-CDB3-C6B8F629AE9A}" status="resolved" created="2025-02-26T01:35:50.896" complete="100000">
    <pc:sldMkLst xmlns:pc="http://schemas.microsoft.com/office/powerpoint/2013/main/command">
      <pc:docMk/>
      <pc:sldMk cId="0" sldId="2147483590"/>
    </pc:sldMkLst>
    <p188:txBody>
      <a:bodyPr/>
      <a:lstStyle/>
      <a:p>
        <a:r>
          <a:rPr lang="ja-JP" altLang="en-US"/>
          <a:t>他ではＲＳＶを「ＲＳウィルス」とおっしゃっていましたが、ここではＲＳＶ「アールエスブイ」と読まれておりました。このままでよろしかったでしょうか。</a:t>
        </a:r>
      </a:p>
    </p188:txBody>
  </p188:cm>
</p188:cmLst>
</file>

<file path=ppt/comments/modernComment_7FFFFFD9_BB02B17B.xml><?xml version="1.0" encoding="utf-8"?>
<p188:cmLst xmlns:a="http://schemas.openxmlformats.org/drawingml/2006/main" xmlns:r="http://schemas.openxmlformats.org/officeDocument/2006/relationships" xmlns:p188="http://schemas.microsoft.com/office/powerpoint/2018/8/main">
  <p188:cm id="{4739ECA7-34B5-4F9C-AEDA-B122EE5E9D8A}" authorId="{509D94AA-5A77-4F3A-CDB3-C6B8F629AE9A}" status="resolved" created="2025-02-18T04:30:06.772" complete="100000">
    <ac:deMkLst xmlns:ac="http://schemas.microsoft.com/office/drawing/2013/main/command">
      <pc:docMk xmlns:pc="http://schemas.microsoft.com/office/powerpoint/2013/main/command"/>
      <pc:sldMk xmlns:pc="http://schemas.microsoft.com/office/powerpoint/2013/main/command" cId="3137515899" sldId="2147483609"/>
      <ac:picMk id="12" creationId="{8A5C7D27-0C37-4319-8BA0-83F72A2B5065}"/>
    </ac:deMkLst>
    <p188:replyLst>
      <p188:reply id="{0DA5535B-825D-4758-9FDF-1D8B8775774E}" authorId="{509D94AA-5A77-4F3A-CDB3-C6B8F629AE9A}" created="2025-02-26T02:18:31.188">
        <p188:txBody>
          <a:bodyPr/>
          <a:lstStyle/>
          <a:p>
            <a:r>
              <a:rPr lang="ja-JP" altLang="en-US"/>
              <a:t>2/26受領済み
迅速診断キット
https://www.mizuho-m.co.jp/product/product_details/000699.php?iryou=1
向かって左機器
https://www.biomerieux-jp.net/clinical/c025.php
向かって右機器
https://www.globalpointofcare.abbott/jp/ja/product-details/id-now.html</a:t>
            </a:r>
          </a:p>
        </p188:txBody>
      </p188:reply>
    </p188:replyLst>
    <p188:txBody>
      <a:bodyPr/>
      <a:lstStyle/>
      <a:p>
        <a:r>
          <a:rPr lang="ja-JP" altLang="en-US"/>
          <a:t>３つの画像の引用元の情報をいただけますと幸いです。</a:t>
        </a:r>
      </a:p>
    </p188:txBody>
  </p188:cm>
  <p188:cm id="{323DEDBF-0545-48BC-AE7A-C5F815DFDDF2}" authorId="{509D94AA-5A77-4F3A-CDB3-C6B8F629AE9A}" status="resolved" created="2025-02-26T00:57:45.757" complete="100000">
    <ac:deMkLst xmlns:ac="http://schemas.microsoft.com/office/drawing/2013/main/command">
      <pc:docMk xmlns:pc="http://schemas.microsoft.com/office/powerpoint/2013/main/command"/>
      <pc:sldMk xmlns:pc="http://schemas.microsoft.com/office/powerpoint/2013/main/command" cId="3137515899" sldId="2147483609"/>
      <ac:picMk id="13" creationId="{288939AA-A407-49EF-A374-5E4933B31DE7}"/>
    </ac:deMkLst>
    <p188:txBody>
      <a:bodyPr/>
      <a:lstStyle/>
      <a:p>
        <a:r>
          <a:rPr lang="ja-JP" altLang="en-US"/>
          <a:t>「RSウイルス感染症の診断ですが、鼻汁などを検体とした★迅速抗原診断が可能で広く使われています。」の★あたりから雑音が入っており、音声と被ってはいってしまっておりますので
この一文だけ撮り直ししていただけますと幸いです。</a:t>
        </a:r>
      </a:p>
    </p188:txBody>
  </p188:cm>
  <p188:cm id="{F3E8AE44-A640-44C3-8E2C-CF3433CF2AF9}" authorId="{509D94AA-5A77-4F3A-CDB3-C6B8F629AE9A}" status="resolved" created="2025-02-26T01:00:34.005" complete="100000">
    <pc:sldMkLst xmlns:pc="http://schemas.microsoft.com/office/powerpoint/2013/main/command">
      <pc:docMk/>
      <pc:sldMk cId="3137515899" sldId="2147483609"/>
    </pc:sldMkLst>
    <p188:txBody>
      <a:bodyPr/>
      <a:lstStyle/>
      <a:p>
        <a:r>
          <a:rPr lang="ja-JP" altLang="en-US"/>
          <a:t>原稿文「しかしながら、迅速抗原検査の保険適用が限定されており、～」の 「しかしながら」は読まれておりませんがこのままでよろしかったでしょうか。
</a:t>
        </a:r>
      </a:p>
    </p188:txBody>
  </p188:cm>
  <p188:cm id="{4D0F1A60-7588-4986-8EDC-A0C59912FC6F}" authorId="{509D94AA-5A77-4F3A-CDB3-C6B8F629AE9A}" status="resolved" created="2025-02-26T02:44:52.365" complete="100000">
    <pc:sldMkLst xmlns:pc="http://schemas.microsoft.com/office/powerpoint/2013/main/command">
      <pc:docMk/>
      <pc:sldMk cId="3137515899" sldId="2147483609"/>
    </pc:sldMkLst>
    <p188:txBody>
      <a:bodyPr/>
      <a:lstStyle/>
      <a:p>
        <a:r>
          <a:rPr lang="ja-JP" altLang="en-US"/>
          <a:t>ナレーションに合っていなかったアニメーション部分を修正いたしました。
スライドショーにてご確認いただけますと幸いです。</a:t>
        </a:r>
      </a:p>
    </p188:txBody>
  </p188:cm>
</p188:cmLst>
</file>

<file path=ppt/comments/modernComment_7FFFFFDC_A33CC567.xml><?xml version="1.0" encoding="utf-8"?>
<p188:cmLst xmlns:a="http://schemas.openxmlformats.org/drawingml/2006/main" xmlns:r="http://schemas.openxmlformats.org/officeDocument/2006/relationships" xmlns:p188="http://schemas.microsoft.com/office/powerpoint/2018/8/main">
  <p188:cm id="{26A18413-964A-417E-9E5B-8764EBDC3C4D}" authorId="{509D94AA-5A77-4F3A-CDB3-C6B8F629AE9A}" status="resolved" created="2025-02-26T02:32:42.680" complete="100000">
    <pc:sldMkLst xmlns:pc="http://schemas.microsoft.com/office/powerpoint/2013/main/command">
      <pc:docMk/>
      <pc:sldMk cId="2738668903" sldId="2147483612"/>
    </pc:sldMkLst>
    <p188:txBody>
      <a:bodyPr/>
      <a:lstStyle/>
      <a:p>
        <a:r>
          <a:rPr lang="ja-JP" altLang="en-US"/>
          <a:t>ナレーション追加部分（太字下線）を原稿にも追記いたしました。</a:t>
        </a:r>
      </a:p>
    </p188:txBody>
  </p188:cm>
</p188:cmLst>
</file>

<file path=ppt/comments/modernComment_7FFFFFDD_B3A3407D.xml><?xml version="1.0" encoding="utf-8"?>
<p188:cmLst xmlns:a="http://schemas.openxmlformats.org/drawingml/2006/main" xmlns:r="http://schemas.openxmlformats.org/officeDocument/2006/relationships" xmlns:p188="http://schemas.microsoft.com/office/powerpoint/2018/8/main">
  <p188:cm id="{A8D6D89D-CE8F-4F4A-BD8D-213081AFC569}" authorId="{509D94AA-5A77-4F3A-CDB3-C6B8F629AE9A}" status="resolved" created="2025-02-26T01:12:01.499" complete="100000">
    <pc:sldMkLst xmlns:pc="http://schemas.microsoft.com/office/powerpoint/2013/main/command">
      <pc:docMk/>
      <pc:sldMk cId="3013820541" sldId="2147483613"/>
    </pc:sldMkLst>
    <p188:txBody>
      <a:bodyPr/>
      <a:lstStyle/>
      <a:p>
        <a:r>
          <a:rPr lang="ja-JP" altLang="en-US"/>
          <a:t>音声に雑音が被ってしまっておりましたので以下撮り直しをいただけますと幸いです。
「RSV感染症の予防には現在2つの方法があります。１つは★抗体製剤で、小児の体内に抗体製剤を直接投与することで予防します。」</a:t>
        </a:r>
      </a:p>
    </p188:txBody>
  </p188:cm>
  <p188:cm id="{7DC9CB81-9757-4EEA-8D30-05ED5EEED71E}" authorId="{509D94AA-5A77-4F3A-CDB3-C6B8F629AE9A}" status="resolved" created="2025-02-26T01:15:43.435" complete="100000">
    <ac:deMkLst xmlns:ac="http://schemas.microsoft.com/office/drawing/2013/main/command">
      <pc:docMk xmlns:pc="http://schemas.microsoft.com/office/powerpoint/2013/main/command"/>
      <pc:sldMk xmlns:pc="http://schemas.microsoft.com/office/powerpoint/2013/main/command" cId="3013820541" sldId="2147483613"/>
      <ac:picMk id="2" creationId="{138375BA-1041-4337-BEC9-5594C8CEC7F5}"/>
    </ac:deMkLst>
    <p188:txBody>
      <a:bodyPr/>
      <a:lstStyle/>
      <a:p>
        <a:r>
          <a:rPr lang="ja-JP" altLang="en-US"/>
          <a:t>原稿文
「生まれてきた児の感染症を予防します。」を
「生まれてきた児を感染症を予防します。」とおっしゃっていたので要確認
撮り直しの場合はお手数ですが、「もう１つは～感染症をう予防します」の一文ごと再録音いただけますと幸いです。</a:t>
        </a:r>
      </a:p>
    </p188:txBody>
  </p188:cm>
</p188:cmLst>
</file>

<file path=ppt/comments/modernComment_7FFFFFFB_E1898B89.xml><?xml version="1.0" encoding="utf-8"?>
<p188:cmLst xmlns:a="http://schemas.openxmlformats.org/drawingml/2006/main" xmlns:r="http://schemas.openxmlformats.org/officeDocument/2006/relationships" xmlns:p188="http://schemas.microsoft.com/office/powerpoint/2018/8/main">
  <p188:cm id="{3CFEB661-575A-46E3-9708-4CB8F28F9900}" authorId="{509D94AA-5A77-4F3A-CDB3-C6B8F629AE9A}" status="resolved" created="2025-02-26T02:12:20.499" complete="100000">
    <ac:deMkLst xmlns:ac="http://schemas.microsoft.com/office/drawing/2013/main/command">
      <pc:docMk xmlns:pc="http://schemas.microsoft.com/office/powerpoint/2013/main/command"/>
      <pc:sldMk xmlns:pc="http://schemas.microsoft.com/office/powerpoint/2013/main/command" cId="3783887753" sldId="2147483643"/>
      <ac:picMk id="2" creationId="{3ED07CF5-BF72-4255-A8B1-BBD52B996DC7}"/>
    </ac:deMkLst>
    <p188:txBody>
      <a:bodyPr/>
      <a:lstStyle/>
      <a:p>
        <a:r>
          <a:rPr lang="ja-JP" altLang="en-US"/>
          <a:t>追加のあったナレーション音声の部分を、ノート原稿にも太字下線で追記いたしました。
</a:t>
        </a:r>
      </a:p>
    </p188:txBody>
  </p188:cm>
</p188:cmLst>
</file>

<file path=ppt/comments/modernComment_7FFFFFFF_F79A8498.xml><?xml version="1.0" encoding="utf-8"?>
<p188:cmLst xmlns:a="http://schemas.openxmlformats.org/drawingml/2006/main" xmlns:r="http://schemas.openxmlformats.org/officeDocument/2006/relationships" xmlns:p188="http://schemas.microsoft.com/office/powerpoint/2018/8/main">
  <p188:cm id="{B62921F7-DAFD-47E9-8845-F969D3BBB146}" authorId="{509D94AA-5A77-4F3A-CDB3-C6B8F629AE9A}" status="resolved" created="2025-02-26T01:57:02.072" complete="100000">
    <pc:sldMkLst xmlns:pc="http://schemas.microsoft.com/office/powerpoint/2013/main/command">
      <pc:docMk/>
      <pc:sldMk cId="4154098840" sldId="2147483647"/>
    </pc:sldMkLst>
    <p188:txBody>
      <a:bodyPr/>
      <a:lstStyle/>
      <a:p>
        <a:r>
          <a:rPr lang="ja-JP" altLang="en-US"/>
          <a:t>「実際の臨床現場で副反応の出現率を検討していく必要があります。」の出現率のところが発現率とおっしゃっているので要確認
</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21312C-72F0-4A85-BA22-FE6B11DA5753}" type="datetimeFigureOut">
              <a:rPr kumimoji="1" lang="ja-JP" altLang="en-US" smtClean="0"/>
              <a:t>2026/3/16</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2415AF-A89C-45BA-889F-78B776F52722}" type="slidenum">
              <a:rPr kumimoji="1" lang="ja-JP" altLang="en-US" smtClean="0"/>
              <a:t>‹#›</a:t>
            </a:fld>
            <a:endParaRPr kumimoji="1" lang="ja-JP" altLang="en-US"/>
          </a:p>
        </p:txBody>
      </p:sp>
    </p:spTree>
    <p:extLst>
      <p:ext uri="{BB962C8B-B14F-4D97-AF65-F5344CB8AC3E}">
        <p14:creationId xmlns:p14="http://schemas.microsoft.com/office/powerpoint/2010/main" val="3938324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1</a:t>
            </a:fld>
            <a:endParaRPr kumimoji="1" lang="ja-JP" altLang="en-US"/>
          </a:p>
        </p:txBody>
      </p:sp>
    </p:spTree>
    <p:extLst>
      <p:ext uri="{BB962C8B-B14F-4D97-AF65-F5344CB8AC3E}">
        <p14:creationId xmlns:p14="http://schemas.microsoft.com/office/powerpoint/2010/main" val="1908458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10</a:t>
            </a:fld>
            <a:endParaRPr kumimoji="1" lang="ja-JP" altLang="en-US"/>
          </a:p>
        </p:txBody>
      </p:sp>
    </p:spTree>
    <p:extLst>
      <p:ext uri="{BB962C8B-B14F-4D97-AF65-F5344CB8AC3E}">
        <p14:creationId xmlns:p14="http://schemas.microsoft.com/office/powerpoint/2010/main" val="3436526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8C20A-9925-4790-A86E-855047F5742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91552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12</a:t>
            </a:fld>
            <a:endParaRPr kumimoji="1" lang="ja-JP" altLang="en-US"/>
          </a:p>
        </p:txBody>
      </p:sp>
    </p:spTree>
    <p:extLst>
      <p:ext uri="{BB962C8B-B14F-4D97-AF65-F5344CB8AC3E}">
        <p14:creationId xmlns:p14="http://schemas.microsoft.com/office/powerpoint/2010/main" val="633263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15AF-A89C-45BA-889F-78B776F5272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3170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15AF-A89C-45BA-889F-78B776F5272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3784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15</a:t>
            </a:fld>
            <a:endParaRPr kumimoji="1" lang="ja-JP" altLang="en-US"/>
          </a:p>
        </p:txBody>
      </p:sp>
    </p:spTree>
    <p:extLst>
      <p:ext uri="{BB962C8B-B14F-4D97-AF65-F5344CB8AC3E}">
        <p14:creationId xmlns:p14="http://schemas.microsoft.com/office/powerpoint/2010/main" val="3384428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792C17-AD08-4E4C-AB6D-1035F7AC39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96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17</a:t>
            </a:fld>
            <a:endParaRPr kumimoji="1" lang="ja-JP" altLang="en-US"/>
          </a:p>
        </p:txBody>
      </p:sp>
    </p:spTree>
    <p:extLst>
      <p:ext uri="{BB962C8B-B14F-4D97-AF65-F5344CB8AC3E}">
        <p14:creationId xmlns:p14="http://schemas.microsoft.com/office/powerpoint/2010/main" val="652076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18</a:t>
            </a:fld>
            <a:endParaRPr kumimoji="1" lang="ja-JP" altLang="en-US"/>
          </a:p>
        </p:txBody>
      </p:sp>
    </p:spTree>
    <p:extLst>
      <p:ext uri="{BB962C8B-B14F-4D97-AF65-F5344CB8AC3E}">
        <p14:creationId xmlns:p14="http://schemas.microsoft.com/office/powerpoint/2010/main" val="1495692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19</a:t>
            </a:fld>
            <a:endParaRPr kumimoji="1" lang="ja-JP" altLang="en-US"/>
          </a:p>
        </p:txBody>
      </p:sp>
    </p:spTree>
    <p:extLst>
      <p:ext uri="{BB962C8B-B14F-4D97-AF65-F5344CB8AC3E}">
        <p14:creationId xmlns:p14="http://schemas.microsoft.com/office/powerpoint/2010/main" val="404506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2</a:t>
            </a:fld>
            <a:endParaRPr kumimoji="1" lang="ja-JP" altLang="en-US"/>
          </a:p>
        </p:txBody>
      </p:sp>
    </p:spTree>
    <p:extLst>
      <p:ext uri="{BB962C8B-B14F-4D97-AF65-F5344CB8AC3E}">
        <p14:creationId xmlns:p14="http://schemas.microsoft.com/office/powerpoint/2010/main" val="81752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20</a:t>
            </a:fld>
            <a:endParaRPr kumimoji="1" lang="ja-JP" altLang="en-US"/>
          </a:p>
        </p:txBody>
      </p:sp>
    </p:spTree>
    <p:extLst>
      <p:ext uri="{BB962C8B-B14F-4D97-AF65-F5344CB8AC3E}">
        <p14:creationId xmlns:p14="http://schemas.microsoft.com/office/powerpoint/2010/main" val="714328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21</a:t>
            </a:fld>
            <a:endParaRPr kumimoji="1" lang="ja-JP" altLang="en-US"/>
          </a:p>
        </p:txBody>
      </p:sp>
    </p:spTree>
    <p:extLst>
      <p:ext uri="{BB962C8B-B14F-4D97-AF65-F5344CB8AC3E}">
        <p14:creationId xmlns:p14="http://schemas.microsoft.com/office/powerpoint/2010/main" val="256119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22</a:t>
            </a:fld>
            <a:endParaRPr kumimoji="1" lang="ja-JP" altLang="en-US"/>
          </a:p>
        </p:txBody>
      </p:sp>
    </p:spTree>
    <p:extLst>
      <p:ext uri="{BB962C8B-B14F-4D97-AF65-F5344CB8AC3E}">
        <p14:creationId xmlns:p14="http://schemas.microsoft.com/office/powerpoint/2010/main" val="3930089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1" u="sng" strike="noStrike"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F04CFB-3FE8-4B01-8122-9F4CE7CC9E2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02319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24</a:t>
            </a:fld>
            <a:endParaRPr kumimoji="1" lang="ja-JP" altLang="en-US"/>
          </a:p>
        </p:txBody>
      </p:sp>
    </p:spTree>
    <p:extLst>
      <p:ext uri="{BB962C8B-B14F-4D97-AF65-F5344CB8AC3E}">
        <p14:creationId xmlns:p14="http://schemas.microsoft.com/office/powerpoint/2010/main" val="63599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25</a:t>
            </a:fld>
            <a:endParaRPr kumimoji="1" lang="ja-JP" altLang="en-US"/>
          </a:p>
        </p:txBody>
      </p:sp>
    </p:spTree>
    <p:extLst>
      <p:ext uri="{BB962C8B-B14F-4D97-AF65-F5344CB8AC3E}">
        <p14:creationId xmlns:p14="http://schemas.microsoft.com/office/powerpoint/2010/main" val="3499754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26</a:t>
            </a:fld>
            <a:endParaRPr kumimoji="1" lang="ja-JP" altLang="en-US"/>
          </a:p>
        </p:txBody>
      </p:sp>
    </p:spTree>
    <p:extLst>
      <p:ext uri="{BB962C8B-B14F-4D97-AF65-F5344CB8AC3E}">
        <p14:creationId xmlns:p14="http://schemas.microsoft.com/office/powerpoint/2010/main" val="2191197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27</a:t>
            </a:fld>
            <a:endParaRPr kumimoji="1" lang="ja-JP" altLang="en-US"/>
          </a:p>
        </p:txBody>
      </p:sp>
    </p:spTree>
    <p:extLst>
      <p:ext uri="{BB962C8B-B14F-4D97-AF65-F5344CB8AC3E}">
        <p14:creationId xmlns:p14="http://schemas.microsoft.com/office/powerpoint/2010/main" val="138919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スライド イメージ プレースホルダー 1">
            <a:extLst>
              <a:ext uri="{FF2B5EF4-FFF2-40B4-BE49-F238E27FC236}">
                <a16:creationId xmlns:a16="http://schemas.microsoft.com/office/drawing/2014/main" id="{AB65B2A7-34DB-4CCB-BD8D-22EC38EDFC16}"/>
              </a:ext>
            </a:extLst>
          </p:cNvPr>
          <p:cNvSpPr>
            <a:spLocks noGrp="1" noRot="1" noChangeAspect="1" noChangeArrowheads="1" noTextEdit="1"/>
          </p:cNvSpPr>
          <p:nvPr>
            <p:ph type="sldImg"/>
          </p:nvPr>
        </p:nvSpPr>
        <p:spPr>
          <a:ln/>
        </p:spPr>
      </p:sp>
      <p:sp>
        <p:nvSpPr>
          <p:cNvPr id="430083" name="ノート プレースホルダー 2">
            <a:extLst>
              <a:ext uri="{FF2B5EF4-FFF2-40B4-BE49-F238E27FC236}">
                <a16:creationId xmlns:a16="http://schemas.microsoft.com/office/drawing/2014/main" id="{766A9DF4-6951-4BB7-AC8D-8295F2AB86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
        <p:nvSpPr>
          <p:cNvPr id="430084" name="スライド番号プレースホルダー 3">
            <a:extLst>
              <a:ext uri="{FF2B5EF4-FFF2-40B4-BE49-F238E27FC236}">
                <a16:creationId xmlns:a16="http://schemas.microsoft.com/office/drawing/2014/main" id="{589C363A-F050-446D-8946-707748FDB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8B7EE3-C0BF-4A0F-89AE-207C16BFD0A3}" type="slidenum">
              <a:rPr kumimoji="1" lang="en-US" altLang="ja-JP"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29</a:t>
            </a:fld>
            <a:endParaRPr kumimoji="1" lang="ja-JP" altLang="en-US"/>
          </a:p>
        </p:txBody>
      </p:sp>
    </p:spTree>
    <p:extLst>
      <p:ext uri="{BB962C8B-B14F-4D97-AF65-F5344CB8AC3E}">
        <p14:creationId xmlns:p14="http://schemas.microsoft.com/office/powerpoint/2010/main" val="27501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15AF-A89C-45BA-889F-78B776F5272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517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30</a:t>
            </a:fld>
            <a:endParaRPr kumimoji="1" lang="ja-JP" altLang="en-US"/>
          </a:p>
        </p:txBody>
      </p:sp>
    </p:spTree>
    <p:extLst>
      <p:ext uri="{BB962C8B-B14F-4D97-AF65-F5344CB8AC3E}">
        <p14:creationId xmlns:p14="http://schemas.microsoft.com/office/powerpoint/2010/main" val="883701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31</a:t>
            </a:fld>
            <a:endParaRPr kumimoji="1" lang="ja-JP" altLang="en-US"/>
          </a:p>
        </p:txBody>
      </p:sp>
    </p:spTree>
    <p:extLst>
      <p:ext uri="{BB962C8B-B14F-4D97-AF65-F5344CB8AC3E}">
        <p14:creationId xmlns:p14="http://schemas.microsoft.com/office/powerpoint/2010/main" val="3573265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32</a:t>
            </a:fld>
            <a:endParaRPr kumimoji="1" lang="ja-JP" altLang="en-US"/>
          </a:p>
        </p:txBody>
      </p:sp>
    </p:spTree>
    <p:extLst>
      <p:ext uri="{BB962C8B-B14F-4D97-AF65-F5344CB8AC3E}">
        <p14:creationId xmlns:p14="http://schemas.microsoft.com/office/powerpoint/2010/main" val="3256186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33</a:t>
            </a:fld>
            <a:endParaRPr kumimoji="1" lang="ja-JP" altLang="en-US"/>
          </a:p>
        </p:txBody>
      </p:sp>
    </p:spTree>
    <p:extLst>
      <p:ext uri="{BB962C8B-B14F-4D97-AF65-F5344CB8AC3E}">
        <p14:creationId xmlns:p14="http://schemas.microsoft.com/office/powerpoint/2010/main" val="580979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pPr>
            <a:endParaRPr lang="en-US" altLang="ja-JP" sz="1200" dirty="0">
              <a:solidFill>
                <a:srgbClr val="FFFFFF"/>
              </a:solidFill>
              <a:latin typeface="Osaka" pitchFamily="1" charset="-128"/>
              <a:ea typeface="Osaka" pitchFamily="1" charset="-128"/>
              <a:cs typeface="Osaka" pitchFamily="1" charset="-128"/>
            </a:endParaRPr>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34</a:t>
            </a:fld>
            <a:endParaRPr kumimoji="1" lang="ja-JP" altLang="en-US"/>
          </a:p>
        </p:txBody>
      </p:sp>
    </p:spTree>
    <p:extLst>
      <p:ext uri="{BB962C8B-B14F-4D97-AF65-F5344CB8AC3E}">
        <p14:creationId xmlns:p14="http://schemas.microsoft.com/office/powerpoint/2010/main" val="637095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35</a:t>
            </a:fld>
            <a:endParaRPr kumimoji="1" lang="ja-JP" altLang="en-US"/>
          </a:p>
        </p:txBody>
      </p:sp>
    </p:spTree>
    <p:extLst>
      <p:ext uri="{BB962C8B-B14F-4D97-AF65-F5344CB8AC3E}">
        <p14:creationId xmlns:p14="http://schemas.microsoft.com/office/powerpoint/2010/main" val="3951147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36</a:t>
            </a:fld>
            <a:endParaRPr kumimoji="1" lang="ja-JP" altLang="en-US"/>
          </a:p>
        </p:txBody>
      </p:sp>
    </p:spTree>
    <p:extLst>
      <p:ext uri="{BB962C8B-B14F-4D97-AF65-F5344CB8AC3E}">
        <p14:creationId xmlns:p14="http://schemas.microsoft.com/office/powerpoint/2010/main" val="2699631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37</a:t>
            </a:fld>
            <a:endParaRPr kumimoji="1" lang="ja-JP" altLang="en-US"/>
          </a:p>
        </p:txBody>
      </p:sp>
    </p:spTree>
    <p:extLst>
      <p:ext uri="{BB962C8B-B14F-4D97-AF65-F5344CB8AC3E}">
        <p14:creationId xmlns:p14="http://schemas.microsoft.com/office/powerpoint/2010/main" val="278033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38</a:t>
            </a:fld>
            <a:endParaRPr kumimoji="1" lang="ja-JP" altLang="en-US"/>
          </a:p>
        </p:txBody>
      </p:sp>
    </p:spTree>
    <p:extLst>
      <p:ext uri="{BB962C8B-B14F-4D97-AF65-F5344CB8AC3E}">
        <p14:creationId xmlns:p14="http://schemas.microsoft.com/office/powerpoint/2010/main" val="665961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9D666-4CD6-4AF5-AE45-D9509D9AE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984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9D666-4CD6-4AF5-AE45-D9509D9AE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57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mn-ea"/>
                <a:cs typeface="Arial" panose="020B0604020202020204" pitchFamily="34" charset="0"/>
              </a:rPr>
              <a:t>炎症、浮腫、　合胞体形成及び粘膜脱落を引き起こします。</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9D666-4CD6-4AF5-AE45-D9509D9AE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26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9D666-4CD6-4AF5-AE45-D9509D9AE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8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8</a:t>
            </a:fld>
            <a:endParaRPr kumimoji="1" lang="ja-JP" altLang="en-US"/>
          </a:p>
        </p:txBody>
      </p:sp>
    </p:spTree>
    <p:extLst>
      <p:ext uri="{BB962C8B-B14F-4D97-AF65-F5344CB8AC3E}">
        <p14:creationId xmlns:p14="http://schemas.microsoft.com/office/powerpoint/2010/main" val="2253069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2415AF-A89C-45BA-889F-78B776F52722}" type="slidenum">
              <a:rPr kumimoji="1" lang="ja-JP" altLang="en-US" smtClean="0"/>
              <a:t>9</a:t>
            </a:fld>
            <a:endParaRPr kumimoji="1" lang="ja-JP" altLang="en-US"/>
          </a:p>
        </p:txBody>
      </p:sp>
    </p:spTree>
    <p:extLst>
      <p:ext uri="{BB962C8B-B14F-4D97-AF65-F5344CB8AC3E}">
        <p14:creationId xmlns:p14="http://schemas.microsoft.com/office/powerpoint/2010/main" val="853409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8.jpe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image" Target="../media/image9.jpeg"/><Relationship Id="rId5" Type="http://schemas.openxmlformats.org/officeDocument/2006/relationships/image" Target="../media/image6.emf"/><Relationship Id="rId4" Type="http://schemas.openxmlformats.org/officeDocument/2006/relationships/oleObject" Target="../embeddings/oleObject11.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image" Target="../media/image9.jpeg"/><Relationship Id="rId5" Type="http://schemas.openxmlformats.org/officeDocument/2006/relationships/image" Target="../media/image6.emf"/><Relationship Id="rId4" Type="http://schemas.openxmlformats.org/officeDocument/2006/relationships/oleObject" Target="../embeddings/oleObject12.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6.emf"/><Relationship Id="rId4" Type="http://schemas.openxmlformats.org/officeDocument/2006/relationships/oleObject" Target="../embeddings/oleObject13.bin"/></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17.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6B8D93DC-213F-4D3B-8D24-740EB2BEF811}" type="slidenum">
              <a:rPr lang="en-US" altLang="ja-JP"/>
              <a:pPr>
                <a:defRPr/>
              </a:pPr>
              <a:t>‹#›</a:t>
            </a:fld>
            <a:endParaRPr lang="en-US" altLang="ja-JP"/>
          </a:p>
        </p:txBody>
      </p:sp>
    </p:spTree>
    <p:extLst>
      <p:ext uri="{BB962C8B-B14F-4D97-AF65-F5344CB8AC3E}">
        <p14:creationId xmlns:p14="http://schemas.microsoft.com/office/powerpoint/2010/main" val="426519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86D1D980-53B8-49E0-8F5A-F0F44975BF32}" type="slidenum">
              <a:rPr lang="en-US" altLang="ja-JP"/>
              <a:pPr>
                <a:defRPr/>
              </a:pPr>
              <a:t>‹#›</a:t>
            </a:fld>
            <a:endParaRPr lang="en-US" altLang="ja-JP"/>
          </a:p>
        </p:txBody>
      </p:sp>
    </p:spTree>
    <p:extLst>
      <p:ext uri="{BB962C8B-B14F-4D97-AF65-F5344CB8AC3E}">
        <p14:creationId xmlns:p14="http://schemas.microsoft.com/office/powerpoint/2010/main" val="219068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4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898EB203-002E-4271-9904-45A999F92F0D}" type="slidenum">
              <a:rPr lang="en-US" altLang="ja-JP"/>
              <a:pPr>
                <a:defRPr/>
              </a:pPr>
              <a:t>‹#›</a:t>
            </a:fld>
            <a:endParaRPr lang="en-US" altLang="ja-JP"/>
          </a:p>
        </p:txBody>
      </p:sp>
    </p:spTree>
    <p:extLst>
      <p:ext uri="{BB962C8B-B14F-4D97-AF65-F5344CB8AC3E}">
        <p14:creationId xmlns:p14="http://schemas.microsoft.com/office/powerpoint/2010/main" val="60772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609600" y="1600206"/>
            <a:ext cx="10972800" cy="452596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5315ECBD-401A-4FA3-8E73-BCD7492A6DE1}" type="slidenum">
              <a:rPr lang="en-US" altLang="ja-JP"/>
              <a:pPr>
                <a:defRPr/>
              </a:pPr>
              <a:t>‹#›</a:t>
            </a:fld>
            <a:endParaRPr lang="en-US" altLang="ja-JP"/>
          </a:p>
        </p:txBody>
      </p:sp>
    </p:spTree>
    <p:extLst>
      <p:ext uri="{BB962C8B-B14F-4D97-AF65-F5344CB8AC3E}">
        <p14:creationId xmlns:p14="http://schemas.microsoft.com/office/powerpoint/2010/main" val="42221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49"/>
            <a:ext cx="109728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b="1"/>
            </a:lvl1pPr>
          </a:lstStyle>
          <a:p>
            <a:pPr>
              <a:defRPr/>
            </a:pPr>
            <a:endParaRPr lang="en-US" altLang="ja-JP"/>
          </a:p>
        </p:txBody>
      </p:sp>
      <p:sp>
        <p:nvSpPr>
          <p:cNvPr id="4"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852DD59A-CB32-4A2D-A5CF-0E9B6B1ACD75}" type="slidenum">
              <a:rPr lang="en-US" altLang="ja-JP"/>
              <a:pPr>
                <a:defRPr/>
              </a:pPr>
              <a:t>‹#›</a:t>
            </a:fld>
            <a:endParaRPr lang="en-US" altLang="ja-JP"/>
          </a:p>
        </p:txBody>
      </p:sp>
    </p:spTree>
    <p:extLst>
      <p:ext uri="{BB962C8B-B14F-4D97-AF65-F5344CB8AC3E}">
        <p14:creationId xmlns:p14="http://schemas.microsoft.com/office/powerpoint/2010/main" val="1772336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09600" y="1600206"/>
            <a:ext cx="53848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グラフ プレースホルダ 3"/>
          <p:cNvSpPr>
            <a:spLocks noGrp="1"/>
          </p:cNvSpPr>
          <p:nvPr>
            <p:ph type="chart" sz="half" idx="2"/>
          </p:nvPr>
        </p:nvSpPr>
        <p:spPr>
          <a:xfrm>
            <a:off x="6197600" y="1600206"/>
            <a:ext cx="5384800" cy="4525963"/>
          </a:xfrm>
        </p:spPr>
        <p:txBody>
          <a:bodyPr/>
          <a:lstStyle/>
          <a:p>
            <a:pPr lvl="0"/>
            <a:endParaRPr lang="ja-JP" altLang="en-US" noProof="0"/>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EF4A36C5-AEDA-4B1E-93DD-4F1AC373075A}" type="slidenum">
              <a:rPr lang="en-US" altLang="ja-JP"/>
              <a:pPr>
                <a:defRPr/>
              </a:pPr>
              <a:t>‹#›</a:t>
            </a:fld>
            <a:endParaRPr lang="en-US" altLang="ja-JP"/>
          </a:p>
        </p:txBody>
      </p:sp>
    </p:spTree>
    <p:extLst>
      <p:ext uri="{BB962C8B-B14F-4D97-AF65-F5344CB8AC3E}">
        <p14:creationId xmlns:p14="http://schemas.microsoft.com/office/powerpoint/2010/main" val="3225362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609600" y="1600206"/>
            <a:ext cx="10972800" cy="452596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59BFDAB3-4532-4FAD-8AAE-B6BD31EBBC6B}" type="slidenum">
              <a:rPr lang="en-US" altLang="ja-JP"/>
              <a:pPr>
                <a:defRPr/>
              </a:pPr>
              <a:t>‹#›</a:t>
            </a:fld>
            <a:endParaRPr lang="en-US" altLang="ja-JP"/>
          </a:p>
        </p:txBody>
      </p:sp>
    </p:spTree>
    <p:extLst>
      <p:ext uri="{BB962C8B-B14F-4D97-AF65-F5344CB8AC3E}">
        <p14:creationId xmlns:p14="http://schemas.microsoft.com/office/powerpoint/2010/main" val="2830572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283636" y="161925"/>
            <a:ext cx="11540067" cy="889000"/>
          </a:xfrm>
          <a:prstGeom prst="rect">
            <a:avLst/>
          </a:prstGeom>
        </p:spPr>
        <p:txBody>
          <a:bodyPr>
            <a:normAutofit/>
          </a:bodyPr>
          <a:lstStyle>
            <a:lvl1pPr>
              <a:defRPr sz="3600">
                <a:solidFill>
                  <a:srgbClr val="7030A0"/>
                </a:solidFill>
              </a:defRPr>
            </a:lvl1pPr>
          </a:lstStyle>
          <a:p>
            <a:r>
              <a:rPr lang="ja-JP" altLang="en-US" dirty="0"/>
              <a:t>マスタ タイトルの書式設定</a:t>
            </a:r>
          </a:p>
        </p:txBody>
      </p:sp>
      <p:sp>
        <p:nvSpPr>
          <p:cNvPr id="3" name="スライド番号プレースホルダ 5"/>
          <p:cNvSpPr>
            <a:spLocks noGrp="1"/>
          </p:cNvSpPr>
          <p:nvPr>
            <p:ph type="sldNum" sz="quarter" idx="10"/>
          </p:nvPr>
        </p:nvSpPr>
        <p:spPr>
          <a:xfrm>
            <a:off x="0" y="6492886"/>
            <a:ext cx="2844800" cy="365125"/>
          </a:xfrm>
        </p:spPr>
        <p:txBody>
          <a:bodyPr/>
          <a:lstStyle>
            <a:lvl1pPr>
              <a:defRPr b="1"/>
            </a:lvl1pPr>
          </a:lstStyle>
          <a:p>
            <a:pPr>
              <a:defRPr/>
            </a:pPr>
            <a:fld id="{C4A68FC0-8F2B-4807-A7BB-873561A8BE0A}" type="slidenum">
              <a:rPr lang="ja-JP" altLang="en-US"/>
              <a:pPr>
                <a:defRPr/>
              </a:pPr>
              <a:t>‹#›</a:t>
            </a:fld>
            <a:endParaRPr lang="en-US" altLang="ja-JP"/>
          </a:p>
        </p:txBody>
      </p:sp>
    </p:spTree>
    <p:extLst>
      <p:ext uri="{BB962C8B-B14F-4D97-AF65-F5344CB8AC3E}">
        <p14:creationId xmlns:p14="http://schemas.microsoft.com/office/powerpoint/2010/main" val="4068336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026" name="think-cell Slide" r:id="rId4" imgW="216" imgH="216" progId="TCLayout.ActiveDocument.1">
                  <p:embed/>
                </p:oleObj>
              </mc:Choice>
              <mc:Fallback>
                <p:oleObj name="think-cell Slide" r:id="rId4" imgW="216" imgH="216" progId="TCLayout.ActiveDocument.1">
                  <p:embed/>
                  <p:pic>
                    <p:nvPicPr>
                      <p:cNvPr id="2" name="Obje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6" name="Espace réservé du texte 5"/>
          <p:cNvSpPr>
            <a:spLocks noGrp="1"/>
          </p:cNvSpPr>
          <p:nvPr>
            <p:ph type="body" sz="quarter" idx="12" hasCustomPrompt="1"/>
          </p:nvPr>
        </p:nvSpPr>
        <p:spPr>
          <a:xfrm>
            <a:off x="867747" y="1041259"/>
            <a:ext cx="10649438" cy="5232551"/>
          </a:xfrm>
        </p:spPr>
        <p:txBody>
          <a:bodyPr/>
          <a:lstStyle/>
          <a:p>
            <a:pPr lvl="0"/>
            <a:r>
              <a:rPr lang="en-US" err="1"/>
              <a:t>Modifiez</a:t>
            </a:r>
            <a:r>
              <a:rPr lang="en-US"/>
              <a:t> les styles du </a:t>
            </a:r>
            <a:r>
              <a:rPr lang="en-US" err="1"/>
              <a:t>texte</a:t>
            </a:r>
            <a:r>
              <a:rPr lang="en-US"/>
              <a:t> du masque</a:t>
            </a:r>
          </a:p>
          <a:p>
            <a:pPr lvl="1"/>
            <a:r>
              <a:rPr lang="en-US" err="1"/>
              <a:t>Deuxième</a:t>
            </a:r>
            <a:r>
              <a:rPr lang="en-US"/>
              <a:t> </a:t>
            </a:r>
            <a:r>
              <a:rPr lang="en-US" err="1"/>
              <a:t>niveau</a:t>
            </a:r>
            <a:endParaRPr lang="en-US"/>
          </a:p>
          <a:p>
            <a:pPr lvl="2"/>
            <a:r>
              <a:rPr lang="en-US" err="1"/>
              <a:t>Troisième</a:t>
            </a:r>
            <a:r>
              <a:rPr lang="en-US"/>
              <a:t> </a:t>
            </a:r>
            <a:r>
              <a:rPr lang="en-US" err="1"/>
              <a:t>niveau</a:t>
            </a:r>
            <a:endParaRPr lang="en-US"/>
          </a:p>
        </p:txBody>
      </p:sp>
      <p:sp>
        <p:nvSpPr>
          <p:cNvPr id="8" name="Rectangle 2">
            <a:extLst>
              <a:ext uri="{FF2B5EF4-FFF2-40B4-BE49-F238E27FC236}">
                <a16:creationId xmlns:a16="http://schemas.microsoft.com/office/drawing/2014/main" id="{B13A873F-585B-4CC5-B2F1-D760C0FA4FA9}"/>
              </a:ext>
            </a:extLst>
          </p:cNvPr>
          <p:cNvSpPr>
            <a:spLocks noGrp="1" noChangeArrowheads="1"/>
          </p:cNvSpPr>
          <p:nvPr>
            <p:ph type="title"/>
          </p:nvPr>
        </p:nvSpPr>
        <p:spPr bwMode="auto">
          <a:xfrm>
            <a:off x="413196" y="74850"/>
            <a:ext cx="11835533" cy="69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t>Click to change the title</a:t>
            </a:r>
          </a:p>
        </p:txBody>
      </p:sp>
    </p:spTree>
    <p:extLst>
      <p:ext uri="{BB962C8B-B14F-4D97-AF65-F5344CB8AC3E}">
        <p14:creationId xmlns:p14="http://schemas.microsoft.com/office/powerpoint/2010/main" val="2125155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0000" y="2622228"/>
            <a:ext cx="11232000" cy="923330"/>
          </a:xfrm>
          <a:prstGeom prst="rect">
            <a:avLst/>
          </a:prstGeom>
        </p:spPr>
        <p:txBody>
          <a:bodyPr lIns="0" rIns="0">
            <a:spAutoFit/>
          </a:bodyPr>
          <a:lstStyle>
            <a:lvl1pPr algn="ctr">
              <a:defRPr sz="5400" baseline="0">
                <a:latin typeface="Arial" pitchFamily="34" charset="0"/>
                <a:ea typeface="ＭＳ Ｐゴシック" pitchFamily="50" charset="-128"/>
              </a:defRPr>
            </a:lvl1pPr>
          </a:lstStyle>
          <a:p>
            <a:r>
              <a:rPr kumimoji="1" lang="ja-JP" altLang="en-US" dirty="0"/>
              <a:t>マスター タイトルの書式設定</a:t>
            </a:r>
          </a:p>
        </p:txBody>
      </p:sp>
      <p:sp>
        <p:nvSpPr>
          <p:cNvPr id="6" name="正方形/長方形 5"/>
          <p:cNvSpPr/>
          <p:nvPr userDrawn="1"/>
        </p:nvSpPr>
        <p:spPr>
          <a:xfrm>
            <a:off x="480000" y="4085472"/>
            <a:ext cx="11232000" cy="72000"/>
          </a:xfrm>
          <a:prstGeom prst="rect">
            <a:avLst/>
          </a:prstGeom>
          <a:gradFill flip="none" rotWithShape="1">
            <a:gsLst>
              <a:gs pos="99583">
                <a:schemeClr val="bg1">
                  <a:alpha val="0"/>
                </a:schemeClr>
              </a:gs>
              <a:gs pos="50000">
                <a:srgbClr val="0062AC"/>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sz="1800" dirty="0"/>
          </a:p>
        </p:txBody>
      </p:sp>
      <p:sp>
        <p:nvSpPr>
          <p:cNvPr id="4" name="テキスト ボックス 3">
            <a:extLst>
              <a:ext uri="{FF2B5EF4-FFF2-40B4-BE49-F238E27FC236}">
                <a16:creationId xmlns:a16="http://schemas.microsoft.com/office/drawing/2014/main" id="{03943DB0-975A-A692-6A69-B8065E29ADD6}"/>
              </a:ext>
            </a:extLst>
          </p:cNvPr>
          <p:cNvSpPr txBox="1"/>
          <p:nvPr userDrawn="1"/>
        </p:nvSpPr>
        <p:spPr>
          <a:xfrm>
            <a:off x="11512014" y="6623541"/>
            <a:ext cx="678391" cy="230832"/>
          </a:xfrm>
          <a:prstGeom prst="rect">
            <a:avLst/>
          </a:prstGeom>
          <a:noFill/>
        </p:spPr>
        <p:txBody>
          <a:bodyPr wrap="none" rtlCol="0" anchor="b">
            <a:spAutoFit/>
          </a:bodyPr>
          <a:lstStyle/>
          <a:p>
            <a:pPr algn="r"/>
            <a:r>
              <a:rPr kumimoji="1" lang="en-US" altLang="ja-JP" sz="900" dirty="0"/>
              <a:t>JP-54588</a:t>
            </a:r>
            <a:endParaRPr lang="en-US" altLang="ja-JP" sz="900" b="0" i="0" dirty="0">
              <a:effectLst/>
            </a:endParaRPr>
          </a:p>
        </p:txBody>
      </p:sp>
    </p:spTree>
    <p:extLst>
      <p:ext uri="{BB962C8B-B14F-4D97-AF65-F5344CB8AC3E}">
        <p14:creationId xmlns:p14="http://schemas.microsoft.com/office/powerpoint/2010/main" val="2966080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中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0000" y="1598936"/>
            <a:ext cx="11232000" cy="1470025"/>
          </a:xfrm>
          <a:prstGeom prst="rect">
            <a:avLst/>
          </a:prstGeom>
        </p:spPr>
        <p:txBody>
          <a:bodyPr lIns="0" rIns="0">
            <a:normAutofit/>
          </a:bodyPr>
          <a:lstStyle>
            <a:lvl1pPr algn="ctr">
              <a:defRPr sz="4400" baseline="0">
                <a:latin typeface="Arial" pitchFamily="34" charset="0"/>
                <a:ea typeface="ＭＳ Ｐゴシック" pitchFamily="50" charset="-128"/>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480000" y="3140960"/>
            <a:ext cx="11232000" cy="1468800"/>
          </a:xfrm>
          <a:prstGeom prst="rect">
            <a:avLst/>
          </a:prstGeom>
        </p:spPr>
        <p:txBody>
          <a:bodyPr lIns="0" rIns="0" anchor="ctr">
            <a:normAutofit/>
          </a:bodyPr>
          <a:lstStyle>
            <a:lvl1pPr marL="0" indent="0" algn="ctr" defTabSz="914400" rtl="0" eaLnBrk="1" latinLnBrk="0" hangingPunct="1">
              <a:spcBef>
                <a:spcPct val="0"/>
              </a:spcBef>
              <a:buNone/>
              <a:defRPr kumimoji="1" lang="ja-JP" altLang="en-US" sz="3200" kern="1200" dirty="0">
                <a:solidFill>
                  <a:schemeClr val="tx1"/>
                </a:solidFill>
                <a:latin typeface="+mn-lt"/>
                <a:ea typeface="+mn-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8" name="正方形/長方形 7"/>
          <p:cNvSpPr/>
          <p:nvPr userDrawn="1"/>
        </p:nvSpPr>
        <p:spPr>
          <a:xfrm>
            <a:off x="480000" y="3068960"/>
            <a:ext cx="11232000" cy="72000"/>
          </a:xfrm>
          <a:prstGeom prst="rect">
            <a:avLst/>
          </a:prstGeom>
          <a:gradFill flip="none" rotWithShape="1">
            <a:gsLst>
              <a:gs pos="99583">
                <a:schemeClr val="bg1">
                  <a:alpha val="0"/>
                </a:schemeClr>
              </a:gs>
              <a:gs pos="50000">
                <a:srgbClr val="0062AC"/>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sz="1800" dirty="0"/>
          </a:p>
        </p:txBody>
      </p:sp>
    </p:spTree>
    <p:extLst>
      <p:ext uri="{BB962C8B-B14F-4D97-AF65-F5344CB8AC3E}">
        <p14:creationId xmlns:p14="http://schemas.microsoft.com/office/powerpoint/2010/main" val="166213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7046D1F8-F9DB-46F6-A22D-5D8E64FF2D76}" type="slidenum">
              <a:rPr lang="en-US" altLang="ja-JP"/>
              <a:pPr>
                <a:defRPr/>
              </a:pPr>
              <a:t>‹#›</a:t>
            </a:fld>
            <a:endParaRPr lang="en-US" altLang="ja-JP"/>
          </a:p>
        </p:txBody>
      </p:sp>
    </p:spTree>
    <p:extLst>
      <p:ext uri="{BB962C8B-B14F-4D97-AF65-F5344CB8AC3E}">
        <p14:creationId xmlns:p14="http://schemas.microsoft.com/office/powerpoint/2010/main" val="1925819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23899" y="108008"/>
            <a:ext cx="11468101" cy="871200"/>
          </a:xfrm>
          <a:prstGeom prst="rect">
            <a:avLst/>
          </a:prstGeom>
        </p:spPr>
        <p:txBody>
          <a:bodyPr/>
          <a:lstStyle>
            <a:lvl1pPr>
              <a:defRPr baseline="0">
                <a:latin typeface="Arial" pitchFamily="34" charset="0"/>
                <a:ea typeface="ＭＳ Ｐゴシック" pitchFamily="50" charset="-128"/>
              </a:defRPr>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480000" y="1268761"/>
            <a:ext cx="11232000" cy="4525963"/>
          </a:xfrm>
          <a:prstGeom prst="rect">
            <a:avLst/>
          </a:prstGeo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ー 6"/>
          <p:cNvSpPr>
            <a:spLocks noGrp="1"/>
          </p:cNvSpPr>
          <p:nvPr>
            <p:ph type="sldNum" sz="quarter" idx="10"/>
          </p:nvPr>
        </p:nvSpPr>
        <p:spPr>
          <a:xfrm>
            <a:off x="0" y="6492876"/>
            <a:ext cx="2844800" cy="365125"/>
          </a:xfrm>
          <a:prstGeom prst="rect">
            <a:avLst/>
          </a:prstGeom>
        </p:spPr>
        <p:txBody>
          <a:bodyPr vert="horz" lIns="91440" tIns="45720" rIns="91440" bIns="45720" rtlCol="0" anchor="b"/>
          <a:lstStyle>
            <a:lvl1pPr marL="0" algn="l" defTabSz="914400" rtl="0" eaLnBrk="1" latinLnBrk="0" hangingPunct="1">
              <a:defRPr kumimoji="1" lang="en-US" altLang="ja-JP" sz="1050" kern="1200" smtClean="0">
                <a:solidFill>
                  <a:prstClr val="black"/>
                </a:solidFill>
                <a:latin typeface="+mn-lt"/>
                <a:ea typeface="+mn-ea"/>
                <a:cs typeface="+mn-cs"/>
              </a:defRPr>
            </a:lvl1pPr>
          </a:lstStyle>
          <a:p>
            <a:fld id="{A64FACBE-1E45-4878-A4AA-C0E201FCCE16}" type="slidenum">
              <a:rPr lang="en-US" altLang="ja-JP" smtClean="0"/>
              <a:pPr/>
              <a:t>‹#›</a:t>
            </a:fld>
            <a:endParaRPr lang="ja-JP" altLang="en-US"/>
          </a:p>
        </p:txBody>
      </p:sp>
      <p:sp>
        <p:nvSpPr>
          <p:cNvPr id="5" name="テキスト ボックス 4">
            <a:extLst>
              <a:ext uri="{FF2B5EF4-FFF2-40B4-BE49-F238E27FC236}">
                <a16:creationId xmlns:a16="http://schemas.microsoft.com/office/drawing/2014/main" id="{E3C42FDC-5A48-858E-B965-852CA18CBAD4}"/>
              </a:ext>
            </a:extLst>
          </p:cNvPr>
          <p:cNvSpPr txBox="1"/>
          <p:nvPr userDrawn="1"/>
        </p:nvSpPr>
        <p:spPr>
          <a:xfrm>
            <a:off x="11512014" y="6623541"/>
            <a:ext cx="678391" cy="230832"/>
          </a:xfrm>
          <a:prstGeom prst="rect">
            <a:avLst/>
          </a:prstGeom>
          <a:noFill/>
        </p:spPr>
        <p:txBody>
          <a:bodyPr wrap="none" rtlCol="0" anchor="b">
            <a:spAutoFit/>
          </a:bodyPr>
          <a:lstStyle/>
          <a:p>
            <a:pPr algn="r"/>
            <a:r>
              <a:rPr kumimoji="1" lang="en-US" altLang="ja-JP" sz="900" dirty="0"/>
              <a:t>JP-54588</a:t>
            </a:r>
            <a:endParaRPr lang="en-US" altLang="ja-JP" sz="900" b="0" i="0" dirty="0">
              <a:effectLst/>
            </a:endParaRPr>
          </a:p>
        </p:txBody>
      </p:sp>
    </p:spTree>
    <p:extLst>
      <p:ext uri="{BB962C8B-B14F-4D97-AF65-F5344CB8AC3E}">
        <p14:creationId xmlns:p14="http://schemas.microsoft.com/office/powerpoint/2010/main" val="3235648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67FC5A1D-86B2-4449-894C-E98BEC9FE6D7}"/>
              </a:ext>
            </a:extLst>
          </p:cNvPr>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074" name="think-cell スライド" r:id="rId4" imgW="415" imgH="416" progId="TCLayout.ActiveDocument.1">
                  <p:embed/>
                </p:oleObj>
              </mc:Choice>
              <mc:Fallback>
                <p:oleObj name="think-cell スライド" r:id="rId4" imgW="415" imgH="416" progId="TCLayout.ActiveDocument.1">
                  <p:embed/>
                  <p:pic>
                    <p:nvPicPr>
                      <p:cNvPr id="4" name="オブジェクト 3" hidden="1">
                        <a:extLst>
                          <a:ext uri="{FF2B5EF4-FFF2-40B4-BE49-F238E27FC236}">
                            <a16:creationId xmlns:a16="http://schemas.microsoft.com/office/drawing/2014/main" id="{67FC5A1D-86B2-4449-894C-E98BEC9FE6D7}"/>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タイトル 1"/>
          <p:cNvSpPr>
            <a:spLocks noGrp="1"/>
          </p:cNvSpPr>
          <p:nvPr>
            <p:ph type="title"/>
          </p:nvPr>
        </p:nvSpPr>
        <p:spPr>
          <a:xfrm>
            <a:off x="723899" y="108008"/>
            <a:ext cx="11468101" cy="871200"/>
          </a:xfrm>
          <a:prstGeom prst="rect">
            <a:avLst/>
          </a:prstGeom>
        </p:spPr>
        <p:txBody>
          <a:bodyPr/>
          <a:lstStyle>
            <a:lvl1pPr>
              <a:defRPr baseline="0">
                <a:latin typeface="Arial" pitchFamily="34" charset="0"/>
                <a:ea typeface="ＭＳ Ｐゴシック" pitchFamily="50" charset="-128"/>
              </a:defRPr>
            </a:lvl1pPr>
          </a:lstStyle>
          <a:p>
            <a:r>
              <a:rPr kumimoji="1" lang="ja-JP" altLang="en-US" dirty="0"/>
              <a:t>マスター タイトルの書式設定</a:t>
            </a:r>
          </a:p>
        </p:txBody>
      </p:sp>
      <p:sp>
        <p:nvSpPr>
          <p:cNvPr id="3" name="スライド番号プレースホルダー 2"/>
          <p:cNvSpPr>
            <a:spLocks noGrp="1"/>
          </p:cNvSpPr>
          <p:nvPr>
            <p:ph type="sldNum" sz="quarter" idx="10"/>
          </p:nvPr>
        </p:nvSpPr>
        <p:spPr>
          <a:xfrm>
            <a:off x="0" y="6492876"/>
            <a:ext cx="2844800" cy="365125"/>
          </a:xfrm>
          <a:prstGeom prst="rect">
            <a:avLst/>
          </a:prstGeom>
        </p:spPr>
        <p:txBody>
          <a:bodyPr vert="horz" lIns="91440" tIns="45720" rIns="91440" bIns="45720" rtlCol="0" anchor="b"/>
          <a:lstStyle>
            <a:lvl1pPr marL="0" algn="l" defTabSz="914400" rtl="0" eaLnBrk="1" latinLnBrk="0" hangingPunct="1">
              <a:defRPr kumimoji="1" lang="en-US" altLang="ja-JP" sz="1050" kern="1200" smtClean="0">
                <a:solidFill>
                  <a:prstClr val="black"/>
                </a:solidFill>
                <a:latin typeface="+mn-lt"/>
                <a:ea typeface="+mn-ea"/>
                <a:cs typeface="+mn-cs"/>
              </a:defRPr>
            </a:lvl1pPr>
          </a:lstStyle>
          <a:p>
            <a:fld id="{A64FACBE-1E45-4878-A4AA-C0E201FCCE16}" type="slidenum">
              <a:rPr lang="en-US" altLang="ja-JP" smtClean="0"/>
              <a:pPr/>
              <a:t>‹#›</a:t>
            </a:fld>
            <a:endParaRPr lang="ja-JP" altLang="en-US"/>
          </a:p>
        </p:txBody>
      </p:sp>
      <p:sp>
        <p:nvSpPr>
          <p:cNvPr id="5" name="テキスト ボックス 4">
            <a:extLst>
              <a:ext uri="{FF2B5EF4-FFF2-40B4-BE49-F238E27FC236}">
                <a16:creationId xmlns:a16="http://schemas.microsoft.com/office/drawing/2014/main" id="{2754131A-785F-4724-743C-CBA4936D7565}"/>
              </a:ext>
            </a:extLst>
          </p:cNvPr>
          <p:cNvSpPr txBox="1"/>
          <p:nvPr userDrawn="1"/>
        </p:nvSpPr>
        <p:spPr>
          <a:xfrm>
            <a:off x="11512014" y="6623541"/>
            <a:ext cx="678391" cy="230832"/>
          </a:xfrm>
          <a:prstGeom prst="rect">
            <a:avLst/>
          </a:prstGeom>
          <a:noFill/>
        </p:spPr>
        <p:txBody>
          <a:bodyPr wrap="none" rtlCol="0" anchor="b">
            <a:spAutoFit/>
          </a:bodyPr>
          <a:lstStyle/>
          <a:p>
            <a:pPr algn="r"/>
            <a:r>
              <a:rPr kumimoji="1" lang="en-US" altLang="ja-JP" sz="900" dirty="0"/>
              <a:t>JP-54588</a:t>
            </a:r>
            <a:endParaRPr lang="en-US" altLang="ja-JP" sz="900" b="0" i="0" dirty="0">
              <a:effectLst/>
            </a:endParaRPr>
          </a:p>
        </p:txBody>
      </p:sp>
    </p:spTree>
    <p:extLst>
      <p:ext uri="{BB962C8B-B14F-4D97-AF65-F5344CB8AC3E}">
        <p14:creationId xmlns:p14="http://schemas.microsoft.com/office/powerpoint/2010/main" val="729846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3E86CAA-B8B1-0AB9-C9AF-9F1D64085176}"/>
              </a:ext>
            </a:extLst>
          </p:cNvPr>
          <p:cNvSpPr txBox="1"/>
          <p:nvPr userDrawn="1"/>
        </p:nvSpPr>
        <p:spPr>
          <a:xfrm>
            <a:off x="11512014" y="6623541"/>
            <a:ext cx="678391" cy="230832"/>
          </a:xfrm>
          <a:prstGeom prst="rect">
            <a:avLst/>
          </a:prstGeom>
          <a:noFill/>
        </p:spPr>
        <p:txBody>
          <a:bodyPr wrap="none" rtlCol="0" anchor="b">
            <a:spAutoFit/>
          </a:bodyPr>
          <a:lstStyle/>
          <a:p>
            <a:pPr algn="r"/>
            <a:r>
              <a:rPr kumimoji="1" lang="en-US" altLang="ja-JP" sz="900" dirty="0"/>
              <a:t>JP-54588</a:t>
            </a:r>
            <a:endParaRPr lang="en-US" altLang="ja-JP" sz="900" b="0" i="0" dirty="0">
              <a:effectLst/>
            </a:endParaRPr>
          </a:p>
        </p:txBody>
      </p:sp>
    </p:spTree>
    <p:extLst>
      <p:ext uri="{BB962C8B-B14F-4D97-AF65-F5344CB8AC3E}">
        <p14:creationId xmlns:p14="http://schemas.microsoft.com/office/powerpoint/2010/main" val="3687020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316087" y="1552691"/>
            <a:ext cx="9364951" cy="422952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166" indent="0">
              <a:buNone/>
              <a:defRPr sz="2400"/>
            </a:lvl2pPr>
            <a:lvl3pPr marL="914333" indent="0">
              <a:buNone/>
              <a:defRPr sz="2400"/>
            </a:lvl3pPr>
            <a:lvl4pPr marL="1371498" indent="0">
              <a:buNone/>
              <a:defRPr sz="2400"/>
            </a:lvl4pPr>
            <a:lvl5pPr marL="1828664"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860730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7985" y="82842"/>
            <a:ext cx="12000284" cy="681863"/>
          </a:xfrm>
          <a:prstGeom prst="rect">
            <a:avLst/>
          </a:prstGeom>
        </p:spPr>
        <p:txBody>
          <a:bodyPr/>
          <a:lstStyle>
            <a:lvl1pPr>
              <a:defRPr baseline="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7" name="スライド番号プレースホルダー 6"/>
          <p:cNvSpPr>
            <a:spLocks noGrp="1"/>
          </p:cNvSpPr>
          <p:nvPr>
            <p:ph type="sldNum" sz="quarter" idx="10"/>
          </p:nvPr>
        </p:nvSpPr>
        <p:spPr>
          <a:xfrm>
            <a:off x="0" y="6492876"/>
            <a:ext cx="2844800" cy="365125"/>
          </a:xfrm>
          <a:prstGeom prst="rect">
            <a:avLst/>
          </a:prstGeom>
        </p:spPr>
        <p:txBody>
          <a:bodyPr/>
          <a:lstStyle/>
          <a:p>
            <a:fld id="{A64FACBE-1E45-4878-A4AA-C0E201FCCE16}" type="slidenum">
              <a:rPr lang="ja-JP" altLang="en-US" smtClean="0">
                <a:solidFill>
                  <a:prstClr val="black"/>
                </a:solidFill>
              </a:rPr>
              <a:pPr/>
              <a:t>‹#›</a:t>
            </a:fld>
            <a:endParaRPr lang="ja-JP" altLang="en-US">
              <a:solidFill>
                <a:prstClr val="black"/>
              </a:solidFill>
            </a:endParaRPr>
          </a:p>
        </p:txBody>
      </p:sp>
      <p:sp>
        <p:nvSpPr>
          <p:cNvPr id="5" name="テキスト プレースホルダー 4">
            <a:extLst>
              <a:ext uri="{FF2B5EF4-FFF2-40B4-BE49-F238E27FC236}">
                <a16:creationId xmlns:a16="http://schemas.microsoft.com/office/drawing/2014/main" id="{0406B88C-F5E4-4E0B-ADE5-D466D282A214}"/>
              </a:ext>
            </a:extLst>
          </p:cNvPr>
          <p:cNvSpPr>
            <a:spLocks noGrp="1"/>
          </p:cNvSpPr>
          <p:nvPr>
            <p:ph type="body" sz="quarter" idx="11"/>
          </p:nvPr>
        </p:nvSpPr>
        <p:spPr>
          <a:xfrm>
            <a:off x="3312584" y="6492875"/>
            <a:ext cx="8879416" cy="365125"/>
          </a:xfrm>
          <a:prstGeom prst="rect">
            <a:avLst/>
          </a:prstGeom>
        </p:spPr>
        <p:txBody>
          <a:bodyPr anchor="b"/>
          <a:lstStyle>
            <a:lvl1pPr marL="0" indent="0" algn="r">
              <a:buNone/>
              <a:defRPr sz="1050">
                <a:latin typeface="メイリオ" panose="020B0604030504040204" pitchFamily="50" charset="-128"/>
                <a:ea typeface="メイリオ" panose="020B0604030504040204" pitchFamily="50" charset="-128"/>
              </a:defRPr>
            </a:lvl1pPr>
            <a:lvl2pPr marL="457200" indent="0">
              <a:buNone/>
              <a:defRPr sz="1000">
                <a:latin typeface="メイリオ" panose="020B0604030504040204" pitchFamily="50" charset="-128"/>
                <a:ea typeface="メイリオ" panose="020B0604030504040204" pitchFamily="50" charset="-128"/>
              </a:defRPr>
            </a:lvl2pPr>
            <a:lvl3pPr marL="914400" indent="0">
              <a:buNone/>
              <a:defRPr sz="1000">
                <a:latin typeface="メイリオ" panose="020B0604030504040204" pitchFamily="50" charset="-128"/>
                <a:ea typeface="メイリオ" panose="020B0604030504040204" pitchFamily="50" charset="-128"/>
              </a:defRPr>
            </a:lvl3pPr>
            <a:lvl4pPr marL="1371600" indent="0">
              <a:buNone/>
              <a:defRPr sz="1000">
                <a:latin typeface="メイリオ" panose="020B0604030504040204" pitchFamily="50" charset="-128"/>
                <a:ea typeface="メイリオ" panose="020B0604030504040204" pitchFamily="50" charset="-128"/>
              </a:defRPr>
            </a:lvl4pPr>
            <a:lvl5pPr marL="1828800" indent="0">
              <a:buNone/>
              <a:defRPr sz="100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188414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B3B84AD-4E8D-1C79-1F1B-5816C216919D}"/>
              </a:ext>
            </a:extLst>
          </p:cNvPr>
          <p:cNvSpPr/>
          <p:nvPr userDrawn="1"/>
        </p:nvSpPr>
        <p:spPr bwMode="auto">
          <a:xfrm>
            <a:off x="0" y="170766"/>
            <a:ext cx="12192000" cy="780151"/>
          </a:xfrm>
          <a:prstGeom prst="rect">
            <a:avLst/>
          </a:prstGeom>
          <a:solidFill>
            <a:srgbClr val="F0908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870729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B3B84AD-4E8D-1C79-1F1B-5816C216919D}"/>
              </a:ext>
            </a:extLst>
          </p:cNvPr>
          <p:cNvSpPr/>
          <p:nvPr userDrawn="1"/>
        </p:nvSpPr>
        <p:spPr bwMode="auto">
          <a:xfrm>
            <a:off x="0" y="170766"/>
            <a:ext cx="12192000" cy="780151"/>
          </a:xfrm>
          <a:prstGeom prst="rect">
            <a:avLst/>
          </a:prstGeom>
          <a:solidFill>
            <a:srgbClr val="78C39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744510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B3B84AD-4E8D-1C79-1F1B-5816C216919D}"/>
              </a:ext>
            </a:extLst>
          </p:cNvPr>
          <p:cNvSpPr/>
          <p:nvPr userDrawn="1"/>
        </p:nvSpPr>
        <p:spPr bwMode="auto">
          <a:xfrm>
            <a:off x="0" y="170766"/>
            <a:ext cx="12192000" cy="780151"/>
          </a:xfrm>
          <a:prstGeom prst="rect">
            <a:avLst/>
          </a:prstGeom>
          <a:solidFill>
            <a:srgbClr val="C6B6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839072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0000" y="2622228"/>
            <a:ext cx="11232000" cy="923330"/>
          </a:xfrm>
        </p:spPr>
        <p:txBody>
          <a:bodyPr lIns="0" rIns="0">
            <a:spAutoFit/>
          </a:bodyPr>
          <a:lstStyle>
            <a:lvl1pPr algn="ctr">
              <a:defRPr sz="5400" baseline="0">
                <a:latin typeface="Arial" pitchFamily="34" charset="0"/>
                <a:ea typeface="ＭＳ Ｐゴシック" pitchFamily="50" charset="-128"/>
              </a:defRPr>
            </a:lvl1pPr>
          </a:lstStyle>
          <a:p>
            <a:r>
              <a:rPr kumimoji="1" lang="ja-JP" altLang="en-US" dirty="0"/>
              <a:t>マスター タイトルの書式設定</a:t>
            </a:r>
          </a:p>
        </p:txBody>
      </p:sp>
      <p:sp>
        <p:nvSpPr>
          <p:cNvPr id="6" name="正方形/長方形 5"/>
          <p:cNvSpPr/>
          <p:nvPr userDrawn="1"/>
        </p:nvSpPr>
        <p:spPr>
          <a:xfrm>
            <a:off x="480000" y="4085472"/>
            <a:ext cx="11232000" cy="72000"/>
          </a:xfrm>
          <a:prstGeom prst="rect">
            <a:avLst/>
          </a:prstGeom>
          <a:gradFill flip="none" rotWithShape="1">
            <a:gsLst>
              <a:gs pos="99583">
                <a:schemeClr val="bg1">
                  <a:alpha val="0"/>
                </a:schemeClr>
              </a:gs>
              <a:gs pos="50000">
                <a:srgbClr val="0062AC"/>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sz="1800" dirty="0"/>
          </a:p>
        </p:txBody>
      </p:sp>
    </p:spTree>
    <p:extLst>
      <p:ext uri="{BB962C8B-B14F-4D97-AF65-F5344CB8AC3E}">
        <p14:creationId xmlns:p14="http://schemas.microsoft.com/office/powerpoint/2010/main" val="584647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中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0000" y="1598936"/>
            <a:ext cx="11232000" cy="1470025"/>
          </a:xfrm>
        </p:spPr>
        <p:txBody>
          <a:bodyPr lIns="0" rIns="0">
            <a:normAutofit/>
          </a:bodyPr>
          <a:lstStyle>
            <a:lvl1pPr algn="ctr">
              <a:defRPr sz="4400" baseline="0">
                <a:latin typeface="Arial" pitchFamily="34" charset="0"/>
                <a:ea typeface="ＭＳ Ｐゴシック" pitchFamily="50" charset="-128"/>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480000" y="3140960"/>
            <a:ext cx="11232000" cy="1468800"/>
          </a:xfrm>
        </p:spPr>
        <p:txBody>
          <a:bodyPr lIns="0" rIns="0" anchor="ctr">
            <a:normAutofit/>
          </a:bodyPr>
          <a:lstStyle>
            <a:lvl1pPr marL="0" indent="0" algn="ctr" defTabSz="914400" rtl="0" eaLnBrk="1" latinLnBrk="0" hangingPunct="1">
              <a:spcBef>
                <a:spcPct val="0"/>
              </a:spcBef>
              <a:buNone/>
              <a:defRPr kumimoji="1" lang="ja-JP" altLang="en-US" sz="3200" kern="1200" dirty="0">
                <a:solidFill>
                  <a:schemeClr val="tx1"/>
                </a:solidFill>
                <a:latin typeface="+mn-lt"/>
                <a:ea typeface="+mn-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8" name="正方形/長方形 7"/>
          <p:cNvSpPr/>
          <p:nvPr userDrawn="1"/>
        </p:nvSpPr>
        <p:spPr>
          <a:xfrm>
            <a:off x="480000" y="3068960"/>
            <a:ext cx="11232000" cy="72000"/>
          </a:xfrm>
          <a:prstGeom prst="rect">
            <a:avLst/>
          </a:prstGeom>
          <a:gradFill flip="none" rotWithShape="1">
            <a:gsLst>
              <a:gs pos="99583">
                <a:schemeClr val="bg1">
                  <a:alpha val="0"/>
                </a:schemeClr>
              </a:gs>
              <a:gs pos="50000">
                <a:srgbClr val="0062AC"/>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sz="1800" dirty="0"/>
          </a:p>
        </p:txBody>
      </p:sp>
    </p:spTree>
    <p:extLst>
      <p:ext uri="{BB962C8B-B14F-4D97-AF65-F5344CB8AC3E}">
        <p14:creationId xmlns:p14="http://schemas.microsoft.com/office/powerpoint/2010/main" val="92142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1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A2B93EAB-0AF7-4752-912C-6165AA26E973}" type="slidenum">
              <a:rPr lang="en-US" altLang="ja-JP"/>
              <a:pPr>
                <a:defRPr/>
              </a:pPr>
              <a:t>‹#›</a:t>
            </a:fld>
            <a:endParaRPr lang="en-US" altLang="ja-JP"/>
          </a:p>
        </p:txBody>
      </p:sp>
    </p:spTree>
    <p:extLst>
      <p:ext uri="{BB962C8B-B14F-4D97-AF65-F5344CB8AC3E}">
        <p14:creationId xmlns:p14="http://schemas.microsoft.com/office/powerpoint/2010/main" val="1487418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aseline="0">
                <a:latin typeface="Arial" pitchFamily="34" charset="0"/>
                <a:ea typeface="ＭＳ Ｐゴシック" pitchFamily="50" charset="-128"/>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2pPr>
              <a:defRPr baseline="0"/>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ー 6"/>
          <p:cNvSpPr>
            <a:spLocks noGrp="1"/>
          </p:cNvSpPr>
          <p:nvPr>
            <p:ph type="sldNum" sz="quarter" idx="10"/>
          </p:nvPr>
        </p:nvSpPr>
        <p:spPr/>
        <p:txBody>
          <a:bodyPr vert="horz" lIns="91440" tIns="45720" rIns="91440" bIns="45720" rtlCol="0" anchor="b"/>
          <a:lstStyle>
            <a:lvl1pPr marL="0" algn="l" defTabSz="914400" rtl="0" eaLnBrk="1" latinLnBrk="0" hangingPunct="1">
              <a:defRPr kumimoji="1" lang="en-US" altLang="ja-JP" sz="1050" kern="1200" smtClean="0">
                <a:solidFill>
                  <a:prstClr val="black"/>
                </a:solidFill>
                <a:latin typeface="+mn-lt"/>
                <a:ea typeface="+mn-ea"/>
                <a:cs typeface="+mn-cs"/>
              </a:defRPr>
            </a:lvl1pPr>
          </a:lstStyle>
          <a:p>
            <a:fld id="{A64FACBE-1E45-4878-A4AA-C0E201FCCE16}" type="slidenum">
              <a:rPr lang="en-US" altLang="ja-JP" smtClean="0"/>
              <a:pPr/>
              <a:t>‹#›</a:t>
            </a:fld>
            <a:endParaRPr lang="ja-JP" altLang="en-US"/>
          </a:p>
        </p:txBody>
      </p:sp>
    </p:spTree>
    <p:extLst>
      <p:ext uri="{BB962C8B-B14F-4D97-AF65-F5344CB8AC3E}">
        <p14:creationId xmlns:p14="http://schemas.microsoft.com/office/powerpoint/2010/main" val="652401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67FC5A1D-86B2-4449-894C-E98BEC9FE6D7}"/>
              </a:ext>
            </a:extLst>
          </p:cNvPr>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122" name="think-cell スライド" r:id="rId4" imgW="415" imgH="416" progId="TCLayout.ActiveDocument.1">
                  <p:embed/>
                </p:oleObj>
              </mc:Choice>
              <mc:Fallback>
                <p:oleObj name="think-cell スライド" r:id="rId4" imgW="415" imgH="416" progId="TCLayout.ActiveDocument.1">
                  <p:embed/>
                  <p:pic>
                    <p:nvPicPr>
                      <p:cNvPr id="4" name="オブジェクト 3" hidden="1">
                        <a:extLst>
                          <a:ext uri="{FF2B5EF4-FFF2-40B4-BE49-F238E27FC236}">
                            <a16:creationId xmlns:a16="http://schemas.microsoft.com/office/drawing/2014/main" id="{67FC5A1D-86B2-4449-894C-E98BEC9FE6D7}"/>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タイトル 1"/>
          <p:cNvSpPr>
            <a:spLocks noGrp="1"/>
          </p:cNvSpPr>
          <p:nvPr>
            <p:ph type="title"/>
          </p:nvPr>
        </p:nvSpPr>
        <p:spPr/>
        <p:txBody>
          <a:bodyPr/>
          <a:lstStyle>
            <a:lvl1pPr>
              <a:defRPr baseline="0">
                <a:latin typeface="Arial" pitchFamily="34" charset="0"/>
                <a:ea typeface="ＭＳ Ｐゴシック" pitchFamily="50" charset="-128"/>
              </a:defRPr>
            </a:lvl1pPr>
          </a:lstStyle>
          <a:p>
            <a:r>
              <a:rPr kumimoji="1" lang="ja-JP" altLang="en-US" dirty="0"/>
              <a:t>マスター タイトルの書式設定</a:t>
            </a:r>
          </a:p>
        </p:txBody>
      </p:sp>
      <p:sp>
        <p:nvSpPr>
          <p:cNvPr id="3" name="スライド番号プレースホルダー 2"/>
          <p:cNvSpPr>
            <a:spLocks noGrp="1"/>
          </p:cNvSpPr>
          <p:nvPr>
            <p:ph type="sldNum" sz="quarter" idx="10"/>
          </p:nvPr>
        </p:nvSpPr>
        <p:spPr/>
        <p:txBody>
          <a:bodyPr vert="horz" lIns="91440" tIns="45720" rIns="91440" bIns="45720" rtlCol="0" anchor="b"/>
          <a:lstStyle>
            <a:lvl1pPr marL="0" algn="l" defTabSz="914400" rtl="0" eaLnBrk="1" latinLnBrk="0" hangingPunct="1">
              <a:defRPr kumimoji="1" lang="en-US" altLang="ja-JP" sz="1050" kern="1200" smtClean="0">
                <a:solidFill>
                  <a:prstClr val="black"/>
                </a:solidFill>
                <a:latin typeface="+mn-lt"/>
                <a:ea typeface="+mn-ea"/>
                <a:cs typeface="+mn-cs"/>
              </a:defRPr>
            </a:lvl1pPr>
          </a:lstStyle>
          <a:p>
            <a:fld id="{A64FACBE-1E45-4878-A4AA-C0E201FCCE16}" type="slidenum">
              <a:rPr lang="en-US" altLang="ja-JP" smtClean="0"/>
              <a:pPr/>
              <a:t>‹#›</a:t>
            </a:fld>
            <a:endParaRPr lang="ja-JP" altLang="en-US"/>
          </a:p>
        </p:txBody>
      </p:sp>
      <p:sp>
        <p:nvSpPr>
          <p:cNvPr id="5" name="テキスト ボックス 4">
            <a:extLst>
              <a:ext uri="{FF2B5EF4-FFF2-40B4-BE49-F238E27FC236}">
                <a16:creationId xmlns:a16="http://schemas.microsoft.com/office/drawing/2014/main" id="{545FCEEE-7D3A-49AD-A047-C846B8AEBCD6}"/>
              </a:ext>
            </a:extLst>
          </p:cNvPr>
          <p:cNvSpPr txBox="1"/>
          <p:nvPr userDrawn="1"/>
        </p:nvSpPr>
        <p:spPr>
          <a:xfrm>
            <a:off x="11476797" y="6623541"/>
            <a:ext cx="67839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i="0" dirty="0">
                <a:solidFill>
                  <a:srgbClr val="303030"/>
                </a:solidFill>
                <a:effectLst/>
                <a:latin typeface="Arial" panose="020B0604020202020204" pitchFamily="34" charset="0"/>
              </a:rPr>
              <a:t>JP-52504</a:t>
            </a:r>
            <a:endParaRPr kumimoji="1" lang="en-US" altLang="ja-JP" sz="900" b="0"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895839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81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316087" y="1552691"/>
            <a:ext cx="9364951" cy="422952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166" indent="0">
              <a:buNone/>
              <a:defRPr sz="2400"/>
            </a:lvl2pPr>
            <a:lvl3pPr marL="914333" indent="0">
              <a:buNone/>
              <a:defRPr sz="2400"/>
            </a:lvl3pPr>
            <a:lvl4pPr marL="1371498" indent="0">
              <a:buNone/>
              <a:defRPr sz="2400"/>
            </a:lvl4pPr>
            <a:lvl5pPr marL="1828664"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920502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7985" y="82842"/>
            <a:ext cx="12000284" cy="681863"/>
          </a:xfrm>
        </p:spPr>
        <p:txBody>
          <a:bodyPr/>
          <a:lstStyle>
            <a:lvl1pPr>
              <a:defRPr baseline="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7" name="スライド番号プレースホルダー 6"/>
          <p:cNvSpPr>
            <a:spLocks noGrp="1"/>
          </p:cNvSpPr>
          <p:nvPr>
            <p:ph type="sldNum" sz="quarter" idx="10"/>
          </p:nvPr>
        </p:nvSpPr>
        <p:spPr/>
        <p:txBody>
          <a:bodyPr/>
          <a:lstStyle/>
          <a:p>
            <a:fld id="{A64FACBE-1E45-4878-A4AA-C0E201FCCE16}" type="slidenum">
              <a:rPr lang="ja-JP" altLang="en-US" smtClean="0">
                <a:solidFill>
                  <a:prstClr val="black"/>
                </a:solidFill>
              </a:rPr>
              <a:pPr/>
              <a:t>‹#›</a:t>
            </a:fld>
            <a:endParaRPr lang="ja-JP" altLang="en-US">
              <a:solidFill>
                <a:prstClr val="black"/>
              </a:solidFill>
            </a:endParaRPr>
          </a:p>
        </p:txBody>
      </p:sp>
      <p:sp>
        <p:nvSpPr>
          <p:cNvPr id="5" name="テキスト プレースホルダー 4">
            <a:extLst>
              <a:ext uri="{FF2B5EF4-FFF2-40B4-BE49-F238E27FC236}">
                <a16:creationId xmlns:a16="http://schemas.microsoft.com/office/drawing/2014/main" id="{0406B88C-F5E4-4E0B-ADE5-D466D282A214}"/>
              </a:ext>
            </a:extLst>
          </p:cNvPr>
          <p:cNvSpPr>
            <a:spLocks noGrp="1"/>
          </p:cNvSpPr>
          <p:nvPr>
            <p:ph type="body" sz="quarter" idx="11"/>
          </p:nvPr>
        </p:nvSpPr>
        <p:spPr>
          <a:xfrm>
            <a:off x="3312584" y="6492875"/>
            <a:ext cx="8879416" cy="365125"/>
          </a:xfrm>
          <a:prstGeom prst="rect">
            <a:avLst/>
          </a:prstGeom>
        </p:spPr>
        <p:txBody>
          <a:bodyPr anchor="b"/>
          <a:lstStyle>
            <a:lvl1pPr marL="0" indent="0" algn="r">
              <a:buNone/>
              <a:defRPr sz="1050">
                <a:latin typeface="メイリオ" panose="020B0604030504040204" pitchFamily="50" charset="-128"/>
                <a:ea typeface="メイリオ" panose="020B0604030504040204" pitchFamily="50" charset="-128"/>
              </a:defRPr>
            </a:lvl1pPr>
            <a:lvl2pPr marL="457200" indent="0">
              <a:buNone/>
              <a:defRPr sz="1000">
                <a:latin typeface="メイリオ" panose="020B0604030504040204" pitchFamily="50" charset="-128"/>
                <a:ea typeface="メイリオ" panose="020B0604030504040204" pitchFamily="50" charset="-128"/>
              </a:defRPr>
            </a:lvl2pPr>
            <a:lvl3pPr marL="914400" indent="0">
              <a:buNone/>
              <a:defRPr sz="1000">
                <a:latin typeface="メイリオ" panose="020B0604030504040204" pitchFamily="50" charset="-128"/>
                <a:ea typeface="メイリオ" panose="020B0604030504040204" pitchFamily="50" charset="-128"/>
              </a:defRPr>
            </a:lvl3pPr>
            <a:lvl4pPr marL="1371600" indent="0">
              <a:buNone/>
              <a:defRPr sz="1000">
                <a:latin typeface="メイリオ" panose="020B0604030504040204" pitchFamily="50" charset="-128"/>
                <a:ea typeface="メイリオ" panose="020B0604030504040204" pitchFamily="50" charset="-128"/>
              </a:defRPr>
            </a:lvl4pPr>
            <a:lvl5pPr marL="1828800" indent="0">
              <a:buNone/>
              <a:defRPr sz="100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1320747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0000" y="2622228"/>
            <a:ext cx="11232000" cy="923330"/>
          </a:xfrm>
        </p:spPr>
        <p:txBody>
          <a:bodyPr lIns="0" rIns="0">
            <a:spAutoFit/>
          </a:bodyPr>
          <a:lstStyle>
            <a:lvl1pPr algn="ctr">
              <a:defRPr sz="5400" baseline="0">
                <a:latin typeface="Arial" pitchFamily="34" charset="0"/>
                <a:ea typeface="ＭＳ Ｐゴシック" pitchFamily="50" charset="-128"/>
              </a:defRPr>
            </a:lvl1pPr>
          </a:lstStyle>
          <a:p>
            <a:r>
              <a:rPr kumimoji="1" lang="ja-JP" altLang="en-US" dirty="0"/>
              <a:t>マスター タイトルの書式設定</a:t>
            </a:r>
          </a:p>
        </p:txBody>
      </p:sp>
      <p:sp>
        <p:nvSpPr>
          <p:cNvPr id="6" name="正方形/長方形 5"/>
          <p:cNvSpPr/>
          <p:nvPr userDrawn="1"/>
        </p:nvSpPr>
        <p:spPr>
          <a:xfrm>
            <a:off x="480000" y="4085472"/>
            <a:ext cx="11232000" cy="72000"/>
          </a:xfrm>
          <a:prstGeom prst="rect">
            <a:avLst/>
          </a:prstGeom>
          <a:gradFill flip="none" rotWithShape="1">
            <a:gsLst>
              <a:gs pos="99583">
                <a:schemeClr val="bg1">
                  <a:alpha val="0"/>
                </a:schemeClr>
              </a:gs>
              <a:gs pos="50000">
                <a:srgbClr val="0062AC"/>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sz="1800" dirty="0"/>
          </a:p>
        </p:txBody>
      </p:sp>
    </p:spTree>
    <p:extLst>
      <p:ext uri="{BB962C8B-B14F-4D97-AF65-F5344CB8AC3E}">
        <p14:creationId xmlns:p14="http://schemas.microsoft.com/office/powerpoint/2010/main" val="441431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中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0000" y="1598936"/>
            <a:ext cx="11232000" cy="1470025"/>
          </a:xfrm>
        </p:spPr>
        <p:txBody>
          <a:bodyPr lIns="0" rIns="0">
            <a:normAutofit/>
          </a:bodyPr>
          <a:lstStyle>
            <a:lvl1pPr algn="ctr">
              <a:defRPr sz="4400" baseline="0">
                <a:latin typeface="Arial" pitchFamily="34" charset="0"/>
                <a:ea typeface="ＭＳ Ｐゴシック" pitchFamily="50" charset="-128"/>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480000" y="3140960"/>
            <a:ext cx="11232000" cy="1468800"/>
          </a:xfrm>
        </p:spPr>
        <p:txBody>
          <a:bodyPr lIns="0" rIns="0" anchor="ctr">
            <a:normAutofit/>
          </a:bodyPr>
          <a:lstStyle>
            <a:lvl1pPr marL="0" indent="0" algn="ctr" defTabSz="914400" rtl="0" eaLnBrk="1" latinLnBrk="0" hangingPunct="1">
              <a:spcBef>
                <a:spcPct val="0"/>
              </a:spcBef>
              <a:buNone/>
              <a:defRPr kumimoji="1" lang="ja-JP" altLang="en-US" sz="3200" kern="1200" dirty="0">
                <a:solidFill>
                  <a:schemeClr val="tx1"/>
                </a:solidFill>
                <a:latin typeface="+mn-lt"/>
                <a:ea typeface="+mn-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8" name="正方形/長方形 7"/>
          <p:cNvSpPr/>
          <p:nvPr userDrawn="1"/>
        </p:nvSpPr>
        <p:spPr>
          <a:xfrm>
            <a:off x="480000" y="3068960"/>
            <a:ext cx="11232000" cy="72000"/>
          </a:xfrm>
          <a:prstGeom prst="rect">
            <a:avLst/>
          </a:prstGeom>
          <a:gradFill flip="none" rotWithShape="1">
            <a:gsLst>
              <a:gs pos="99583">
                <a:schemeClr val="bg1">
                  <a:alpha val="0"/>
                </a:schemeClr>
              </a:gs>
              <a:gs pos="50000">
                <a:srgbClr val="0062AC"/>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sz="1800" dirty="0"/>
          </a:p>
        </p:txBody>
      </p:sp>
    </p:spTree>
    <p:extLst>
      <p:ext uri="{BB962C8B-B14F-4D97-AF65-F5344CB8AC3E}">
        <p14:creationId xmlns:p14="http://schemas.microsoft.com/office/powerpoint/2010/main" val="3029741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aseline="0">
                <a:latin typeface="Arial" pitchFamily="34" charset="0"/>
                <a:ea typeface="ＭＳ Ｐゴシック" pitchFamily="50" charset="-128"/>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2pPr>
              <a:defRPr baseline="0"/>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ー 6"/>
          <p:cNvSpPr>
            <a:spLocks noGrp="1"/>
          </p:cNvSpPr>
          <p:nvPr>
            <p:ph type="sldNum" sz="quarter" idx="10"/>
          </p:nvPr>
        </p:nvSpPr>
        <p:spPr/>
        <p:txBody>
          <a:bodyPr vert="horz" lIns="91440" tIns="45720" rIns="91440" bIns="45720" rtlCol="0" anchor="b"/>
          <a:lstStyle>
            <a:lvl1pPr marL="0" algn="l" defTabSz="914400" rtl="0" eaLnBrk="1" latinLnBrk="0" hangingPunct="1">
              <a:defRPr kumimoji="1" lang="en-US" altLang="ja-JP" sz="1050" kern="1200" smtClean="0">
                <a:solidFill>
                  <a:prstClr val="black"/>
                </a:solidFill>
                <a:latin typeface="+mn-lt"/>
                <a:ea typeface="+mn-ea"/>
                <a:cs typeface="+mn-cs"/>
              </a:defRPr>
            </a:lvl1pPr>
          </a:lstStyle>
          <a:p>
            <a:fld id="{A64FACBE-1E45-4878-A4AA-C0E201FCCE16}" type="slidenum">
              <a:rPr lang="en-US" altLang="ja-JP" smtClean="0"/>
              <a:pPr/>
              <a:t>‹#›</a:t>
            </a:fld>
            <a:endParaRPr lang="ja-JP" altLang="en-US"/>
          </a:p>
        </p:txBody>
      </p:sp>
    </p:spTree>
    <p:extLst>
      <p:ext uri="{BB962C8B-B14F-4D97-AF65-F5344CB8AC3E}">
        <p14:creationId xmlns:p14="http://schemas.microsoft.com/office/powerpoint/2010/main" val="879418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67FC5A1D-86B2-4449-894C-E98BEC9FE6D7}"/>
              </a:ext>
            </a:extLst>
          </p:cNvPr>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170" name="think-cell スライド" r:id="rId4" imgW="415" imgH="416" progId="TCLayout.ActiveDocument.1">
                  <p:embed/>
                </p:oleObj>
              </mc:Choice>
              <mc:Fallback>
                <p:oleObj name="think-cell スライド" r:id="rId4" imgW="415" imgH="416" progId="TCLayout.ActiveDocument.1">
                  <p:embed/>
                  <p:pic>
                    <p:nvPicPr>
                      <p:cNvPr id="4" name="オブジェクト 3" hidden="1">
                        <a:extLst>
                          <a:ext uri="{FF2B5EF4-FFF2-40B4-BE49-F238E27FC236}">
                            <a16:creationId xmlns:a16="http://schemas.microsoft.com/office/drawing/2014/main" id="{67FC5A1D-86B2-4449-894C-E98BEC9FE6D7}"/>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タイトル 1"/>
          <p:cNvSpPr>
            <a:spLocks noGrp="1"/>
          </p:cNvSpPr>
          <p:nvPr>
            <p:ph type="title"/>
          </p:nvPr>
        </p:nvSpPr>
        <p:spPr/>
        <p:txBody>
          <a:bodyPr/>
          <a:lstStyle>
            <a:lvl1pPr>
              <a:defRPr baseline="0">
                <a:latin typeface="Arial" pitchFamily="34" charset="0"/>
                <a:ea typeface="ＭＳ Ｐゴシック" pitchFamily="50" charset="-128"/>
              </a:defRPr>
            </a:lvl1pPr>
          </a:lstStyle>
          <a:p>
            <a:r>
              <a:rPr kumimoji="1" lang="ja-JP" altLang="en-US" dirty="0"/>
              <a:t>マスター タイトルの書式設定</a:t>
            </a:r>
          </a:p>
        </p:txBody>
      </p:sp>
      <p:sp>
        <p:nvSpPr>
          <p:cNvPr id="3" name="スライド番号プレースホルダー 2"/>
          <p:cNvSpPr>
            <a:spLocks noGrp="1"/>
          </p:cNvSpPr>
          <p:nvPr>
            <p:ph type="sldNum" sz="quarter" idx="10"/>
          </p:nvPr>
        </p:nvSpPr>
        <p:spPr/>
        <p:txBody>
          <a:bodyPr vert="horz" lIns="91440" tIns="45720" rIns="91440" bIns="45720" rtlCol="0" anchor="b"/>
          <a:lstStyle>
            <a:lvl1pPr marL="0" algn="l" defTabSz="914400" rtl="0" eaLnBrk="1" latinLnBrk="0" hangingPunct="1">
              <a:defRPr kumimoji="1" lang="en-US" altLang="ja-JP" sz="1050" kern="1200" smtClean="0">
                <a:solidFill>
                  <a:prstClr val="black"/>
                </a:solidFill>
                <a:latin typeface="+mn-lt"/>
                <a:ea typeface="+mn-ea"/>
                <a:cs typeface="+mn-cs"/>
              </a:defRPr>
            </a:lvl1pPr>
          </a:lstStyle>
          <a:p>
            <a:fld id="{A64FACBE-1E45-4878-A4AA-C0E201FCCE16}" type="slidenum">
              <a:rPr lang="en-US" altLang="ja-JP" smtClean="0"/>
              <a:pPr/>
              <a:t>‹#›</a:t>
            </a:fld>
            <a:endParaRPr lang="ja-JP" altLang="en-US"/>
          </a:p>
        </p:txBody>
      </p:sp>
    </p:spTree>
    <p:extLst>
      <p:ext uri="{BB962C8B-B14F-4D97-AF65-F5344CB8AC3E}">
        <p14:creationId xmlns:p14="http://schemas.microsoft.com/office/powerpoint/2010/main" val="3393060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42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EEEA77F7-6833-4342-AA7D-C18DCAFAAAA5}" type="slidenum">
              <a:rPr lang="en-US" altLang="ja-JP"/>
              <a:pPr>
                <a:defRPr/>
              </a:pPr>
              <a:t>‹#›</a:t>
            </a:fld>
            <a:endParaRPr lang="en-US" altLang="ja-JP"/>
          </a:p>
        </p:txBody>
      </p:sp>
    </p:spTree>
    <p:extLst>
      <p:ext uri="{BB962C8B-B14F-4D97-AF65-F5344CB8AC3E}">
        <p14:creationId xmlns:p14="http://schemas.microsoft.com/office/powerpoint/2010/main" val="3234034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316087" y="1552691"/>
            <a:ext cx="9364951" cy="422952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166" indent="0">
              <a:buNone/>
              <a:defRPr sz="2400"/>
            </a:lvl2pPr>
            <a:lvl3pPr marL="914333" indent="0">
              <a:buNone/>
              <a:defRPr sz="2400"/>
            </a:lvl3pPr>
            <a:lvl4pPr marL="1371498" indent="0">
              <a:buNone/>
              <a:defRPr sz="2400"/>
            </a:lvl4pPr>
            <a:lvl5pPr marL="1828664"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789236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7985" y="82842"/>
            <a:ext cx="12000284" cy="681863"/>
          </a:xfrm>
        </p:spPr>
        <p:txBody>
          <a:bodyPr/>
          <a:lstStyle>
            <a:lvl1pPr>
              <a:defRPr baseline="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7" name="スライド番号プレースホルダー 6"/>
          <p:cNvSpPr>
            <a:spLocks noGrp="1"/>
          </p:cNvSpPr>
          <p:nvPr>
            <p:ph type="sldNum" sz="quarter" idx="10"/>
          </p:nvPr>
        </p:nvSpPr>
        <p:spPr/>
        <p:txBody>
          <a:bodyPr/>
          <a:lstStyle/>
          <a:p>
            <a:fld id="{A64FACBE-1E45-4878-A4AA-C0E201FCCE16}" type="slidenum">
              <a:rPr lang="ja-JP" altLang="en-US" smtClean="0">
                <a:solidFill>
                  <a:prstClr val="black"/>
                </a:solidFill>
              </a:rPr>
              <a:pPr/>
              <a:t>‹#›</a:t>
            </a:fld>
            <a:endParaRPr lang="ja-JP" altLang="en-US">
              <a:solidFill>
                <a:prstClr val="black"/>
              </a:solidFill>
            </a:endParaRPr>
          </a:p>
        </p:txBody>
      </p:sp>
      <p:sp>
        <p:nvSpPr>
          <p:cNvPr id="5" name="テキスト プレースホルダー 4">
            <a:extLst>
              <a:ext uri="{FF2B5EF4-FFF2-40B4-BE49-F238E27FC236}">
                <a16:creationId xmlns:a16="http://schemas.microsoft.com/office/drawing/2014/main" id="{0406B88C-F5E4-4E0B-ADE5-D466D282A214}"/>
              </a:ext>
            </a:extLst>
          </p:cNvPr>
          <p:cNvSpPr>
            <a:spLocks noGrp="1"/>
          </p:cNvSpPr>
          <p:nvPr>
            <p:ph type="body" sz="quarter" idx="11"/>
          </p:nvPr>
        </p:nvSpPr>
        <p:spPr>
          <a:xfrm>
            <a:off x="3312584" y="6492875"/>
            <a:ext cx="8879416" cy="365125"/>
          </a:xfrm>
          <a:prstGeom prst="rect">
            <a:avLst/>
          </a:prstGeom>
        </p:spPr>
        <p:txBody>
          <a:bodyPr anchor="b"/>
          <a:lstStyle>
            <a:lvl1pPr marL="0" indent="0" algn="r">
              <a:buNone/>
              <a:defRPr sz="1050">
                <a:latin typeface="メイリオ" panose="020B0604030504040204" pitchFamily="50" charset="-128"/>
                <a:ea typeface="メイリオ" panose="020B0604030504040204" pitchFamily="50" charset="-128"/>
              </a:defRPr>
            </a:lvl1pPr>
            <a:lvl2pPr marL="457200" indent="0">
              <a:buNone/>
              <a:defRPr sz="1000">
                <a:latin typeface="メイリオ" panose="020B0604030504040204" pitchFamily="50" charset="-128"/>
                <a:ea typeface="メイリオ" panose="020B0604030504040204" pitchFamily="50" charset="-128"/>
              </a:defRPr>
            </a:lvl2pPr>
            <a:lvl3pPr marL="914400" indent="0">
              <a:buNone/>
              <a:defRPr sz="1000">
                <a:latin typeface="メイリオ" panose="020B0604030504040204" pitchFamily="50" charset="-128"/>
                <a:ea typeface="メイリオ" panose="020B0604030504040204" pitchFamily="50" charset="-128"/>
              </a:defRPr>
            </a:lvl3pPr>
            <a:lvl4pPr marL="1371600" indent="0">
              <a:buNone/>
              <a:defRPr sz="1000">
                <a:latin typeface="メイリオ" panose="020B0604030504040204" pitchFamily="50" charset="-128"/>
                <a:ea typeface="メイリオ" panose="020B0604030504040204" pitchFamily="50" charset="-128"/>
              </a:defRPr>
            </a:lvl4pPr>
            <a:lvl5pPr marL="1828800" indent="0">
              <a:buNone/>
              <a:defRPr sz="100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4060341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8194" name="think-cell スライド" r:id="rId4" imgW="216" imgH="216" progId="TCLayout.ActiveDocument.1">
                  <p:embed/>
                </p:oleObj>
              </mc:Choice>
              <mc:Fallback>
                <p:oleObj name="think-cell スライド" r:id="rId4" imgW="216" imgH="216" progId="TCLayout.ActiveDocument.1">
                  <p:embed/>
                  <p:pic>
                    <p:nvPicPr>
                      <p:cNvPr id="2" name="Obje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6" name="Rectangle 2">
            <a:extLst>
              <a:ext uri="{FF2B5EF4-FFF2-40B4-BE49-F238E27FC236}">
                <a16:creationId xmlns:a16="http://schemas.microsoft.com/office/drawing/2014/main" id="{9C248EBF-29CC-42D3-B994-DC8B3BF88508}"/>
              </a:ext>
            </a:extLst>
          </p:cNvPr>
          <p:cNvSpPr>
            <a:spLocks noGrp="1" noChangeArrowheads="1"/>
          </p:cNvSpPr>
          <p:nvPr>
            <p:ph type="title"/>
          </p:nvPr>
        </p:nvSpPr>
        <p:spPr bwMode="auto">
          <a:xfrm>
            <a:off x="413196" y="74850"/>
            <a:ext cx="11835533" cy="69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t>Click to change the title</a:t>
            </a:r>
          </a:p>
        </p:txBody>
      </p:sp>
    </p:spTree>
    <p:extLst>
      <p:ext uri="{BB962C8B-B14F-4D97-AF65-F5344CB8AC3E}">
        <p14:creationId xmlns:p14="http://schemas.microsoft.com/office/powerpoint/2010/main" val="3919314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FC538C1A-CC54-4A36-96C4-EEBC632F2F33}"/>
              </a:ext>
            </a:extLst>
          </p:cNvPr>
          <p:cNvSpPr>
            <a:spLocks noGrp="1"/>
          </p:cNvSpPr>
          <p:nvPr>
            <p:ph type="title"/>
          </p:nvPr>
        </p:nvSpPr>
        <p:spPr>
          <a:xfrm>
            <a:off x="0" y="2747963"/>
            <a:ext cx="12192000" cy="1362075"/>
          </a:xfrm>
          <a:gradFill flip="none" rotWithShape="1">
            <a:gsLst>
              <a:gs pos="0">
                <a:schemeClr val="accent1">
                  <a:lumMod val="5000"/>
                  <a:lumOff val="95000"/>
                </a:schemeClr>
              </a:gs>
              <a:gs pos="25000">
                <a:srgbClr val="D2EFFA"/>
              </a:gs>
              <a:gs pos="100000">
                <a:srgbClr val="A2DDF4"/>
              </a:gs>
            </a:gsLst>
            <a:lin ang="10800000" scaled="1"/>
            <a:tileRect/>
          </a:gradFill>
        </p:spPr>
        <p:txBody>
          <a:bodyPr anchor="ctr"/>
          <a:lstStyle>
            <a:lvl1pPr marL="92075" indent="0" algn="l">
              <a:defRPr sz="2800" b="1" cap="all">
                <a:latin typeface="+mj-ea"/>
                <a:ea typeface="+mj-ea"/>
              </a:defRPr>
            </a:lvl1pPr>
          </a:lstStyle>
          <a:p>
            <a:r>
              <a:rPr lang="ja-JP" altLang="en-US"/>
              <a:t>マスター タイトルの書式設定</a:t>
            </a:r>
          </a:p>
        </p:txBody>
      </p:sp>
    </p:spTree>
    <p:extLst>
      <p:ext uri="{BB962C8B-B14F-4D97-AF65-F5344CB8AC3E}">
        <p14:creationId xmlns:p14="http://schemas.microsoft.com/office/powerpoint/2010/main" val="3396478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9218" name="think-cell スライド" r:id="rId4" imgW="216" imgH="216" progId="TCLayout.ActiveDocument.1">
                  <p:embed/>
                </p:oleObj>
              </mc:Choice>
              <mc:Fallback>
                <p:oleObj name="think-cell スライド" r:id="rId4" imgW="216" imgH="216" progId="TCLayout.ActiveDocument.1">
                  <p:embed/>
                  <p:pic>
                    <p:nvPicPr>
                      <p:cNvPr id="2" name="Obje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6" name="Espace réservé du texte 5"/>
          <p:cNvSpPr>
            <a:spLocks noGrp="1"/>
          </p:cNvSpPr>
          <p:nvPr>
            <p:ph type="body" sz="quarter" idx="12" hasCustomPrompt="1"/>
          </p:nvPr>
        </p:nvSpPr>
        <p:spPr>
          <a:xfrm>
            <a:off x="867747" y="1041259"/>
            <a:ext cx="10649438" cy="5232551"/>
          </a:xfrm>
        </p:spPr>
        <p:txBody>
          <a:bodyPr/>
          <a:lstStyle/>
          <a:p>
            <a:pPr lvl="0"/>
            <a:r>
              <a:rPr lang="en-US" err="1"/>
              <a:t>Modifiez</a:t>
            </a:r>
            <a:r>
              <a:rPr lang="en-US"/>
              <a:t> les styles du </a:t>
            </a:r>
            <a:r>
              <a:rPr lang="en-US" err="1"/>
              <a:t>texte</a:t>
            </a:r>
            <a:r>
              <a:rPr lang="en-US"/>
              <a:t> du masque</a:t>
            </a:r>
          </a:p>
          <a:p>
            <a:pPr lvl="1"/>
            <a:r>
              <a:rPr lang="en-US" err="1"/>
              <a:t>Deuxième</a:t>
            </a:r>
            <a:r>
              <a:rPr lang="en-US"/>
              <a:t> </a:t>
            </a:r>
            <a:r>
              <a:rPr lang="en-US" err="1"/>
              <a:t>niveau</a:t>
            </a:r>
            <a:endParaRPr lang="en-US"/>
          </a:p>
          <a:p>
            <a:pPr lvl="2"/>
            <a:r>
              <a:rPr lang="en-US" err="1"/>
              <a:t>Troisième</a:t>
            </a:r>
            <a:r>
              <a:rPr lang="en-US"/>
              <a:t> </a:t>
            </a:r>
            <a:r>
              <a:rPr lang="en-US" err="1"/>
              <a:t>niveau</a:t>
            </a:r>
            <a:endParaRPr lang="en-US"/>
          </a:p>
        </p:txBody>
      </p:sp>
      <p:sp>
        <p:nvSpPr>
          <p:cNvPr id="8" name="Rectangle 2">
            <a:extLst>
              <a:ext uri="{FF2B5EF4-FFF2-40B4-BE49-F238E27FC236}">
                <a16:creationId xmlns:a16="http://schemas.microsoft.com/office/drawing/2014/main" id="{B13A873F-585B-4CC5-B2F1-D760C0FA4FA9}"/>
              </a:ext>
            </a:extLst>
          </p:cNvPr>
          <p:cNvSpPr>
            <a:spLocks noGrp="1" noChangeArrowheads="1"/>
          </p:cNvSpPr>
          <p:nvPr>
            <p:ph type="title"/>
          </p:nvPr>
        </p:nvSpPr>
        <p:spPr bwMode="auto">
          <a:xfrm>
            <a:off x="413196" y="74850"/>
            <a:ext cx="11835533" cy="69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t>Click to change the title</a:t>
            </a:r>
          </a:p>
        </p:txBody>
      </p:sp>
    </p:spTree>
    <p:extLst>
      <p:ext uri="{BB962C8B-B14F-4D97-AF65-F5344CB8AC3E}">
        <p14:creationId xmlns:p14="http://schemas.microsoft.com/office/powerpoint/2010/main" val="2546885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3351C00-77F7-524F-A1BE-C61A89158763}"/>
              </a:ext>
            </a:extLst>
          </p:cNvPr>
          <p:cNvSpPr/>
          <p:nvPr userDrawn="1"/>
        </p:nvSpPr>
        <p:spPr>
          <a:xfrm>
            <a:off x="1811836" y="915646"/>
            <a:ext cx="3877035" cy="2700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7" name="Picture 6" descr="Shape&#10;&#10;Description automatically generated with medium confidence">
            <a:extLst>
              <a:ext uri="{FF2B5EF4-FFF2-40B4-BE49-F238E27FC236}">
                <a16:creationId xmlns:a16="http://schemas.microsoft.com/office/drawing/2014/main" id="{9B8FFF44-BCF7-4E42-AD4F-108BB908AC16}"/>
              </a:ext>
            </a:extLst>
          </p:cNvPr>
          <p:cNvPicPr>
            <a:picLocks noChangeAspect="1"/>
          </p:cNvPicPr>
          <p:nvPr userDrawn="1"/>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t="12471" r="963" b="16105"/>
          <a:stretch/>
        </p:blipFill>
        <p:spPr>
          <a:xfrm>
            <a:off x="2561665" y="-1"/>
            <a:ext cx="9640444" cy="6858001"/>
          </a:xfrm>
          <a:prstGeom prst="rect">
            <a:avLst/>
          </a:prstGeom>
        </p:spPr>
      </p:pic>
      <p:sp>
        <p:nvSpPr>
          <p:cNvPr id="2" name="Title 1">
            <a:extLst>
              <a:ext uri="{FF2B5EF4-FFF2-40B4-BE49-F238E27FC236}">
                <a16:creationId xmlns:a16="http://schemas.microsoft.com/office/drawing/2014/main" id="{F824BFA4-687A-4ED2-B2B5-0719DE61FA53}"/>
              </a:ext>
            </a:extLst>
          </p:cNvPr>
          <p:cNvSpPr>
            <a:spLocks noGrp="1"/>
          </p:cNvSpPr>
          <p:nvPr>
            <p:ph type="ctrTitle"/>
          </p:nvPr>
        </p:nvSpPr>
        <p:spPr>
          <a:xfrm>
            <a:off x="492421" y="3872144"/>
            <a:ext cx="6581480" cy="1032933"/>
          </a:xfrm>
        </p:spPr>
        <p:txBody>
          <a:bodyPr anchor="t"/>
          <a:lstStyle>
            <a:lvl1pPr algn="ctr">
              <a:defRPr sz="2667">
                <a:solidFill>
                  <a:schemeClr val="tx1"/>
                </a:solidFill>
              </a:defRPr>
            </a:lvl1pPr>
          </a:lstStyle>
          <a:p>
            <a:r>
              <a:rPr lang="en-US"/>
              <a:t>Click to edit Master title style</a:t>
            </a:r>
          </a:p>
        </p:txBody>
      </p:sp>
      <p:pic>
        <p:nvPicPr>
          <p:cNvPr id="9" name="Picture 8">
            <a:extLst>
              <a:ext uri="{FF2B5EF4-FFF2-40B4-BE49-F238E27FC236}">
                <a16:creationId xmlns:a16="http://schemas.microsoft.com/office/drawing/2014/main" id="{FE8A097C-1709-B74F-A4A7-5E25B36CC525}"/>
              </a:ext>
            </a:extLst>
          </p:cNvPr>
          <p:cNvPicPr>
            <a:picLocks noChangeAspect="1"/>
          </p:cNvPicPr>
          <p:nvPr userDrawn="1"/>
        </p:nvPicPr>
        <p:blipFill>
          <a:blip r:embed="rId3"/>
          <a:stretch>
            <a:fillRect/>
          </a:stretch>
        </p:blipFill>
        <p:spPr>
          <a:xfrm>
            <a:off x="2065735" y="660136"/>
            <a:ext cx="3369235" cy="2774664"/>
          </a:xfrm>
          <a:prstGeom prst="rect">
            <a:avLst/>
          </a:prstGeom>
        </p:spPr>
      </p:pic>
      <p:sp>
        <p:nvSpPr>
          <p:cNvPr id="5" name="テキスト ボックス 4">
            <a:extLst>
              <a:ext uri="{FF2B5EF4-FFF2-40B4-BE49-F238E27FC236}">
                <a16:creationId xmlns:a16="http://schemas.microsoft.com/office/drawing/2014/main" id="{99FBF055-1B81-F2A6-29FB-B304AAC51028}"/>
              </a:ext>
            </a:extLst>
          </p:cNvPr>
          <p:cNvSpPr txBox="1"/>
          <p:nvPr userDrawn="1"/>
        </p:nvSpPr>
        <p:spPr>
          <a:xfrm>
            <a:off x="63500" y="6477000"/>
            <a:ext cx="1733167" cy="338554"/>
          </a:xfrm>
          <a:prstGeom prst="rect">
            <a:avLst/>
          </a:prstGeom>
          <a:noFill/>
        </p:spPr>
        <p:txBody>
          <a:bodyPr wrap="none" rtlCol="0">
            <a:spAutoFit/>
          </a:bodyPr>
          <a:lstStyle/>
          <a:p>
            <a:r>
              <a:rPr kumimoji="1" lang="en-US" altLang="ja-JP" sz="800" dirty="0">
                <a:latin typeface="Meiryo UI" panose="020B0604030504040204" pitchFamily="34" charset="-128"/>
                <a:ea typeface="Meiryo UI" panose="020B0604030504040204" pitchFamily="34" charset="-128"/>
              </a:rPr>
              <a:t>MAT-JP-2400850-1.0-04/2024</a:t>
            </a:r>
          </a:p>
          <a:p>
            <a:r>
              <a:rPr kumimoji="1" lang="en-US" altLang="ja-JP" sz="800" dirty="0">
                <a:latin typeface="Meiryo UI" panose="020B0604030504040204" pitchFamily="34" charset="-128"/>
                <a:ea typeface="Meiryo UI" panose="020B0604030504040204" pitchFamily="34" charset="-128"/>
              </a:rPr>
              <a:t>2024</a:t>
            </a:r>
            <a:r>
              <a:rPr kumimoji="1" lang="ja-JP" altLang="en-US" sz="800">
                <a:latin typeface="Meiryo UI" panose="020B0604030504040204" pitchFamily="34" charset="-128"/>
                <a:ea typeface="Meiryo UI" panose="020B0604030504040204" pitchFamily="34" charset="-128"/>
              </a:rPr>
              <a:t>年</a:t>
            </a:r>
            <a:r>
              <a:rPr kumimoji="1" lang="en-US" altLang="ja-JP" sz="800" dirty="0">
                <a:latin typeface="Meiryo UI" panose="020B0604030504040204" pitchFamily="34" charset="-128"/>
                <a:ea typeface="Meiryo UI" panose="020B0604030504040204" pitchFamily="34" charset="-128"/>
              </a:rPr>
              <a:t>4</a:t>
            </a:r>
            <a:r>
              <a:rPr kumimoji="1" lang="ja-JP" altLang="en-US" sz="800">
                <a:latin typeface="Meiryo UI" panose="020B0604030504040204" pitchFamily="34" charset="-128"/>
                <a:ea typeface="Meiryo UI" panose="020B0604030504040204" pitchFamily="34" charset="-128"/>
              </a:rPr>
              <a:t>月作成</a:t>
            </a:r>
          </a:p>
        </p:txBody>
      </p:sp>
    </p:spTree>
    <p:extLst>
      <p:ext uri="{BB962C8B-B14F-4D97-AF65-F5344CB8AC3E}">
        <p14:creationId xmlns:p14="http://schemas.microsoft.com/office/powerpoint/2010/main" val="4089259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メイン)タイトル">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F9E29F5-D991-F295-B16C-93B933AB4C58}"/>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1266" name="think-cell スライド" r:id="rId4" imgW="395" imgH="396" progId="TCLayout.ActiveDocument.1">
                  <p:embed/>
                </p:oleObj>
              </mc:Choice>
              <mc:Fallback>
                <p:oleObj name="think-cell スライド" r:id="rId4" imgW="395" imgH="396" progId="TCLayout.ActiveDocument.1">
                  <p:embed/>
                  <p:pic>
                    <p:nvPicPr>
                      <p:cNvPr id="8" name="think-cell data - do not delete" hidden="1">
                        <a:extLst>
                          <a:ext uri="{FF2B5EF4-FFF2-40B4-BE49-F238E27FC236}">
                            <a16:creationId xmlns:a16="http://schemas.microsoft.com/office/drawing/2014/main" id="{7F9E29F5-D991-F295-B16C-93B933AB4C58}"/>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pic>
        <p:nvPicPr>
          <p:cNvPr id="9" name="図 8">
            <a:extLst>
              <a:ext uri="{FF2B5EF4-FFF2-40B4-BE49-F238E27FC236}">
                <a16:creationId xmlns:a16="http://schemas.microsoft.com/office/drawing/2014/main" id="{B33FCE74-F9A1-C96A-6894-C06F653C8A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6480001"/>
            <a:ext cx="12208642" cy="438633"/>
          </a:xfrm>
          <a:prstGeom prst="rect">
            <a:avLst/>
          </a:prstGeom>
        </p:spPr>
      </p:pic>
      <p:pic>
        <p:nvPicPr>
          <p:cNvPr id="10" name="図 9" descr="PMD_cover_IMG.jpg">
            <a:extLst>
              <a:ext uri="{FF2B5EF4-FFF2-40B4-BE49-F238E27FC236}">
                <a16:creationId xmlns:a16="http://schemas.microsoft.com/office/drawing/2014/main" id="{E15B72EC-26C2-2C70-BB32-3754B8372B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207179" cy="4506582"/>
          </a:xfrm>
          <a:prstGeom prst="rect">
            <a:avLst/>
          </a:prstGeom>
        </p:spPr>
      </p:pic>
      <p:sp>
        <p:nvSpPr>
          <p:cNvPr id="4" name="タイトル 3">
            <a:extLst>
              <a:ext uri="{FF2B5EF4-FFF2-40B4-BE49-F238E27FC236}">
                <a16:creationId xmlns:a16="http://schemas.microsoft.com/office/drawing/2014/main" id="{5BE9E11A-DB2E-C456-2B8C-00E9E94B701E}"/>
              </a:ext>
            </a:extLst>
          </p:cNvPr>
          <p:cNvSpPr>
            <a:spLocks noGrp="1"/>
          </p:cNvSpPr>
          <p:nvPr>
            <p:ph type="title"/>
          </p:nvPr>
        </p:nvSpPr>
        <p:spPr>
          <a:xfrm>
            <a:off x="617189" y="4506582"/>
            <a:ext cx="10972801" cy="776618"/>
          </a:xfrm>
        </p:spPr>
        <p:txBody>
          <a:bodyPr vert="horz">
            <a:normAutofit/>
          </a:bodyPr>
          <a:lstStyle>
            <a:lvl1pPr>
              <a:defRPr sz="3600" b="1"/>
            </a:lvl1pPr>
          </a:lstStyle>
          <a:p>
            <a:r>
              <a:rPr kumimoji="1" lang="ja-JP" altLang="en-US"/>
              <a:t>マスター タイトルの書式設定</a:t>
            </a:r>
          </a:p>
        </p:txBody>
      </p:sp>
      <p:sp>
        <p:nvSpPr>
          <p:cNvPr id="17" name="テキスト プレースホルダー 16">
            <a:extLst>
              <a:ext uri="{FF2B5EF4-FFF2-40B4-BE49-F238E27FC236}">
                <a16:creationId xmlns:a16="http://schemas.microsoft.com/office/drawing/2014/main" id="{D714A884-6B2A-4003-9181-5157A20ED231}"/>
              </a:ext>
            </a:extLst>
          </p:cNvPr>
          <p:cNvSpPr>
            <a:spLocks noGrp="1"/>
          </p:cNvSpPr>
          <p:nvPr>
            <p:ph type="body" sz="quarter" idx="10" hasCustomPrompt="1"/>
          </p:nvPr>
        </p:nvSpPr>
        <p:spPr>
          <a:xfrm>
            <a:off x="8163464" y="5686250"/>
            <a:ext cx="3828459" cy="438150"/>
          </a:xfrm>
        </p:spPr>
        <p:txBody>
          <a:bodyPr>
            <a:noAutofit/>
          </a:bodyPr>
          <a:lstStyle>
            <a:lvl1pPr marL="0" indent="0" algn="r">
              <a:buNone/>
              <a:defRPr sz="2000"/>
            </a:lvl1pPr>
            <a:lvl2pPr>
              <a:defRPr sz="2000"/>
            </a:lvl2pPr>
            <a:lvl3pPr>
              <a:defRPr sz="1800"/>
            </a:lvl3pPr>
            <a:lvl4pPr>
              <a:defRPr sz="1400"/>
            </a:lvl4pPr>
            <a:lvl5pPr>
              <a:defRPr sz="1400"/>
            </a:lvl5pPr>
          </a:lstStyle>
          <a:p>
            <a:pPr lvl="0"/>
            <a:r>
              <a:rPr kumimoji="1" lang="en-US" altLang="ja-JP"/>
              <a:t>Jan x4th 2024</a:t>
            </a:r>
            <a:endParaRPr kumimoji="1" lang="ja-JP" altLang="en-US"/>
          </a:p>
        </p:txBody>
      </p:sp>
    </p:spTree>
    <p:extLst>
      <p:ext uri="{BB962C8B-B14F-4D97-AF65-F5344CB8AC3E}">
        <p14:creationId xmlns:p14="http://schemas.microsoft.com/office/powerpoint/2010/main" val="176890094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メイン)セッション">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17E839F-5598-14F4-6D61-55B10B5517B5}"/>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2290" name="think-cell スライド" r:id="rId4" imgW="395" imgH="396" progId="TCLayout.ActiveDocument.1">
                  <p:embed/>
                </p:oleObj>
              </mc:Choice>
              <mc:Fallback>
                <p:oleObj name="think-cell スライド" r:id="rId4" imgW="395" imgH="396" progId="TCLayout.ActiveDocument.1">
                  <p:embed/>
                  <p:pic>
                    <p:nvPicPr>
                      <p:cNvPr id="7" name="think-cell data - do not delete" hidden="1">
                        <a:extLst>
                          <a:ext uri="{FF2B5EF4-FFF2-40B4-BE49-F238E27FC236}">
                            <a16:creationId xmlns:a16="http://schemas.microsoft.com/office/drawing/2014/main" id="{117E839F-5598-14F4-6D61-55B10B5517B5}"/>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pic>
        <p:nvPicPr>
          <p:cNvPr id="8" name="図 7">
            <a:extLst>
              <a:ext uri="{FF2B5EF4-FFF2-40B4-BE49-F238E27FC236}">
                <a16:creationId xmlns:a16="http://schemas.microsoft.com/office/drawing/2014/main" id="{51FFEA2D-1C00-1F91-CF60-4E5D923CC2C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6480001"/>
            <a:ext cx="12208642" cy="438633"/>
          </a:xfrm>
          <a:prstGeom prst="rect">
            <a:avLst/>
          </a:prstGeom>
        </p:spPr>
      </p:pic>
      <p:sp>
        <p:nvSpPr>
          <p:cNvPr id="9" name="正方形/長方形 8">
            <a:extLst>
              <a:ext uri="{FF2B5EF4-FFF2-40B4-BE49-F238E27FC236}">
                <a16:creationId xmlns:a16="http://schemas.microsoft.com/office/drawing/2014/main" id="{61BF29F3-8B97-FF58-18EE-F69788724284}"/>
              </a:ext>
            </a:extLst>
          </p:cNvPr>
          <p:cNvSpPr/>
          <p:nvPr userDrawn="1"/>
        </p:nvSpPr>
        <p:spPr>
          <a:xfrm>
            <a:off x="1593937" y="2360104"/>
            <a:ext cx="9004128" cy="1979706"/>
          </a:xfrm>
          <a:prstGeom prst="rect">
            <a:avLst/>
          </a:prstGeom>
          <a:solidFill>
            <a:srgbClr val="394F7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80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5F112EE3-3398-9F50-534C-FBA0DBFDB843}"/>
              </a:ext>
            </a:extLst>
          </p:cNvPr>
          <p:cNvSpPr>
            <a:spLocks noGrp="1"/>
          </p:cNvSpPr>
          <p:nvPr>
            <p:ph type="title"/>
          </p:nvPr>
        </p:nvSpPr>
        <p:spPr>
          <a:xfrm>
            <a:off x="3252046" y="2475972"/>
            <a:ext cx="7229402" cy="1757361"/>
          </a:xfrm>
          <a:ln>
            <a:noFill/>
          </a:ln>
        </p:spPr>
        <p:txBody>
          <a:bodyPr vert="horz"/>
          <a:lstStyle>
            <a:lvl1pPr>
              <a:defRPr>
                <a:solidFill>
                  <a:schemeClr val="bg1"/>
                </a:solidFill>
              </a:defRPr>
            </a:lvl1pPr>
          </a:lstStyle>
          <a:p>
            <a:endParaRPr kumimoji="1" lang="ja-JP" altLang="en-US"/>
          </a:p>
        </p:txBody>
      </p:sp>
      <p:sp>
        <p:nvSpPr>
          <p:cNvPr id="14" name="テキスト プレースホルダー 13">
            <a:extLst>
              <a:ext uri="{FF2B5EF4-FFF2-40B4-BE49-F238E27FC236}">
                <a16:creationId xmlns:a16="http://schemas.microsoft.com/office/drawing/2014/main" id="{20018244-BDC0-3169-11E9-DBDDD5C50407}"/>
              </a:ext>
            </a:extLst>
          </p:cNvPr>
          <p:cNvSpPr>
            <a:spLocks noGrp="1"/>
          </p:cNvSpPr>
          <p:nvPr>
            <p:ph type="body" sz="quarter" idx="10" hasCustomPrompt="1"/>
          </p:nvPr>
        </p:nvSpPr>
        <p:spPr>
          <a:xfrm>
            <a:off x="1710552" y="2475972"/>
            <a:ext cx="1424877" cy="1757361"/>
          </a:xfrm>
        </p:spPr>
        <p:txBody>
          <a:bodyPr anchor="ctr">
            <a:noAutofit/>
          </a:bodyPr>
          <a:lstStyle>
            <a:lvl1pPr marL="0" indent="0" algn="ctr">
              <a:buNone/>
              <a:defRPr sz="7200">
                <a:solidFill>
                  <a:schemeClr val="bg1"/>
                </a:solidFill>
              </a:defRPr>
            </a:lvl1pPr>
          </a:lstStyle>
          <a:p>
            <a:pPr lvl="0"/>
            <a:r>
              <a:rPr kumimoji="1" lang="en-US" altLang="ja-JP"/>
              <a:t>00</a:t>
            </a:r>
            <a:endParaRPr kumimoji="1" lang="ja-JP" altLang="en-US"/>
          </a:p>
        </p:txBody>
      </p:sp>
    </p:spTree>
    <p:extLst>
      <p:ext uri="{BB962C8B-B14F-4D97-AF65-F5344CB8AC3E}">
        <p14:creationId xmlns:p14="http://schemas.microsoft.com/office/powerpoint/2010/main" val="3329998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メイン)タイトルとコンテンツ">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7B1983C-AFF3-0ED3-74A8-FE244C9EF1E3}"/>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3314" name="think-cell スライド" r:id="rId4" imgW="395" imgH="396" progId="TCLayout.ActiveDocument.1">
                  <p:embed/>
                </p:oleObj>
              </mc:Choice>
              <mc:Fallback>
                <p:oleObj name="think-cell スライド" r:id="rId4" imgW="395" imgH="396" progId="TCLayout.ActiveDocument.1">
                  <p:embed/>
                  <p:pic>
                    <p:nvPicPr>
                      <p:cNvPr id="10" name="think-cell data - do not delete" hidden="1">
                        <a:extLst>
                          <a:ext uri="{FF2B5EF4-FFF2-40B4-BE49-F238E27FC236}">
                            <a16:creationId xmlns:a16="http://schemas.microsoft.com/office/drawing/2014/main" id="{37B1983C-AFF3-0ED3-74A8-FE244C9EF1E3}"/>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3" name="コンテンツ プレースホルダー 2"/>
          <p:cNvSpPr>
            <a:spLocks noGrp="1"/>
          </p:cNvSpPr>
          <p:nvPr>
            <p:ph idx="1"/>
          </p:nvPr>
        </p:nvSpPr>
        <p:spPr>
          <a:xfrm>
            <a:off x="609601" y="1270001"/>
            <a:ext cx="10972801" cy="4856164"/>
          </a:xfrm>
          <a:prstGeom prst="rect">
            <a:avLst/>
          </a:prstGeom>
        </p:spPr>
        <p:txBody>
          <a:bodyPr>
            <a:normAutofit/>
          </a:bodyPr>
          <a:lstStyle>
            <a:lvl1pPr>
              <a:defRPr sz="3200">
                <a:solidFill>
                  <a:schemeClr val="tx2">
                    <a:lumMod val="75000"/>
                  </a:schemeClr>
                </a:solidFill>
              </a:defRPr>
            </a:lvl1pPr>
            <a:lvl2pPr>
              <a:defRPr sz="2800">
                <a:solidFill>
                  <a:schemeClr val="tx2">
                    <a:lumMod val="60000"/>
                    <a:lumOff val="40000"/>
                  </a:schemeClr>
                </a:solidFill>
              </a:defRPr>
            </a:lvl2pPr>
            <a:lvl3pPr>
              <a:defRPr sz="2400">
                <a:solidFill>
                  <a:schemeClr val="tx2">
                    <a:lumMod val="60000"/>
                    <a:lumOff val="40000"/>
                  </a:schemeClr>
                </a:solidFill>
              </a:defRPr>
            </a:lvl3pPr>
            <a:lvl4pPr>
              <a:defRPr sz="1800">
                <a:solidFill>
                  <a:schemeClr val="tx2">
                    <a:lumMod val="60000"/>
                    <a:lumOff val="40000"/>
                  </a:schemeClr>
                </a:solidFill>
              </a:defRPr>
            </a:lvl4pPr>
            <a:lvl5pPr>
              <a:defRPr sz="1800">
                <a:solidFill>
                  <a:schemeClr val="tx2">
                    <a:lumMod val="60000"/>
                    <a:lumOff val="40000"/>
                  </a:schemeClr>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7" name="図 6">
            <a:extLst>
              <a:ext uri="{FF2B5EF4-FFF2-40B4-BE49-F238E27FC236}">
                <a16:creationId xmlns:a16="http://schemas.microsoft.com/office/drawing/2014/main" id="{3A6E8437-1F9D-0FF2-4A84-97B84E6DFA5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6480001"/>
            <a:ext cx="12208642" cy="438633"/>
          </a:xfrm>
          <a:prstGeom prst="rect">
            <a:avLst/>
          </a:prstGeom>
        </p:spPr>
      </p:pic>
      <p:sp>
        <p:nvSpPr>
          <p:cNvPr id="2" name="タイトル 1">
            <a:extLst>
              <a:ext uri="{FF2B5EF4-FFF2-40B4-BE49-F238E27FC236}">
                <a16:creationId xmlns:a16="http://schemas.microsoft.com/office/drawing/2014/main" id="{AC168CB0-0033-72B6-F976-C5009E232C4F}"/>
              </a:ext>
            </a:extLst>
          </p:cNvPr>
          <p:cNvSpPr>
            <a:spLocks noGrp="1"/>
          </p:cNvSpPr>
          <p:nvPr>
            <p:ph type="title"/>
          </p:nvPr>
        </p:nvSpPr>
        <p:spPr>
          <a:xfrm>
            <a:off x="609601" y="274639"/>
            <a:ext cx="10972801" cy="631295"/>
          </a:xfrm>
        </p:spPr>
        <p:txBody>
          <a:bodyPr vert="horz">
            <a:noAutofit/>
          </a:bodyPr>
          <a:lstStyle>
            <a:lvl1pPr>
              <a:defRPr sz="3200" b="1"/>
            </a:lvl1pPr>
          </a:lstStyle>
          <a:p>
            <a:r>
              <a:rPr kumimoji="1" lang="ja-JP" altLang="en-US"/>
              <a:t>マスター タイトルの書式設定</a:t>
            </a:r>
          </a:p>
        </p:txBody>
      </p:sp>
    </p:spTree>
    <p:extLst>
      <p:ext uri="{BB962C8B-B14F-4D97-AF65-F5344CB8AC3E}">
        <p14:creationId xmlns:p14="http://schemas.microsoft.com/office/powerpoint/2010/main" val="3033510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F5CDA5-B023-8461-4B81-FD8DA81D008E}"/>
              </a:ext>
            </a:extLst>
          </p:cNvPr>
          <p:cNvSpPr>
            <a:spLocks noGrp="1"/>
          </p:cNvSpPr>
          <p:nvPr>
            <p:ph type="ctrTitle"/>
          </p:nvPr>
        </p:nvSpPr>
        <p:spPr>
          <a:xfrm>
            <a:off x="1524398" y="1122363"/>
            <a:ext cx="9143206"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9AB6A3B-DE57-7E65-6430-9A034D482CB4}"/>
              </a:ext>
            </a:extLst>
          </p:cNvPr>
          <p:cNvSpPr>
            <a:spLocks noGrp="1"/>
          </p:cNvSpPr>
          <p:nvPr>
            <p:ph type="subTitle" idx="1"/>
          </p:nvPr>
        </p:nvSpPr>
        <p:spPr>
          <a:xfrm>
            <a:off x="1524398" y="3602038"/>
            <a:ext cx="91432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pic>
        <p:nvPicPr>
          <p:cNvPr id="7" name="図 6">
            <a:extLst>
              <a:ext uri="{FF2B5EF4-FFF2-40B4-BE49-F238E27FC236}">
                <a16:creationId xmlns:a16="http://schemas.microsoft.com/office/drawing/2014/main" id="{E81FEE61-5169-704F-D744-E02A5E454F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80001"/>
            <a:ext cx="12208619" cy="438633"/>
          </a:xfrm>
          <a:prstGeom prst="rect">
            <a:avLst/>
          </a:prstGeom>
        </p:spPr>
      </p:pic>
      <p:sp>
        <p:nvSpPr>
          <p:cNvPr id="4" name="テキスト プレースホルダー 16">
            <a:extLst>
              <a:ext uri="{FF2B5EF4-FFF2-40B4-BE49-F238E27FC236}">
                <a16:creationId xmlns:a16="http://schemas.microsoft.com/office/drawing/2014/main" id="{BA7D62B1-06F2-AC91-1607-D335CCE4D51B}"/>
              </a:ext>
            </a:extLst>
          </p:cNvPr>
          <p:cNvSpPr>
            <a:spLocks noGrp="1"/>
          </p:cNvSpPr>
          <p:nvPr>
            <p:ph type="body" sz="quarter" idx="10" hasCustomPrompt="1"/>
          </p:nvPr>
        </p:nvSpPr>
        <p:spPr>
          <a:xfrm>
            <a:off x="8163464" y="5686250"/>
            <a:ext cx="3828459" cy="438150"/>
          </a:xfrm>
        </p:spPr>
        <p:txBody>
          <a:bodyPr>
            <a:noAutofit/>
          </a:bodyPr>
          <a:lstStyle>
            <a:lvl1pPr marL="0" indent="0" algn="r">
              <a:buNone/>
              <a:defRPr sz="2000"/>
            </a:lvl1pPr>
            <a:lvl2pPr>
              <a:defRPr sz="2000"/>
            </a:lvl2pPr>
            <a:lvl3pPr>
              <a:defRPr sz="1800"/>
            </a:lvl3pPr>
            <a:lvl4pPr>
              <a:defRPr sz="1400"/>
            </a:lvl4pPr>
            <a:lvl5pPr>
              <a:defRPr sz="1400"/>
            </a:lvl5pPr>
          </a:lstStyle>
          <a:p>
            <a:pPr lvl="0"/>
            <a:r>
              <a:rPr kumimoji="1" lang="en-US" altLang="ja-JP"/>
              <a:t>Jan x4th 2024</a:t>
            </a:r>
            <a:endParaRPr kumimoji="1" lang="ja-JP" altLang="en-US"/>
          </a:p>
        </p:txBody>
      </p:sp>
    </p:spTree>
    <p:extLst>
      <p:ext uri="{BB962C8B-B14F-4D97-AF65-F5344CB8AC3E}">
        <p14:creationId xmlns:p14="http://schemas.microsoft.com/office/powerpoint/2010/main" val="1410178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b="1"/>
            </a:lvl1pPr>
          </a:lstStyle>
          <a:p>
            <a:pPr>
              <a:defRPr/>
            </a:pPr>
            <a:endParaRPr lang="en-US" altLang="ja-JP"/>
          </a:p>
        </p:txBody>
      </p:sp>
      <p:sp>
        <p:nvSpPr>
          <p:cNvPr id="8"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364CECD2-CE34-49B1-9B80-6F6692133A26}" type="slidenum">
              <a:rPr lang="en-US" altLang="ja-JP"/>
              <a:pPr>
                <a:defRPr/>
              </a:pPr>
              <a:t>‹#›</a:t>
            </a:fld>
            <a:endParaRPr lang="en-US" altLang="ja-JP"/>
          </a:p>
        </p:txBody>
      </p:sp>
    </p:spTree>
    <p:extLst>
      <p:ext uri="{BB962C8B-B14F-4D97-AF65-F5344CB8AC3E}">
        <p14:creationId xmlns:p14="http://schemas.microsoft.com/office/powerpoint/2010/main" val="23425499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セッション">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AF11F29-E8C3-F5BF-F753-2F4B9CB9C58F}"/>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4338" name="think-cell スライド" r:id="rId4" imgW="395" imgH="396" progId="TCLayout.ActiveDocument.1">
                  <p:embed/>
                </p:oleObj>
              </mc:Choice>
              <mc:Fallback>
                <p:oleObj name="think-cell スライド" r:id="rId4" imgW="395" imgH="396" progId="TCLayout.ActiveDocument.1">
                  <p:embed/>
                  <p:pic>
                    <p:nvPicPr>
                      <p:cNvPr id="6" name="think-cell data - do not delete" hidden="1">
                        <a:extLst>
                          <a:ext uri="{FF2B5EF4-FFF2-40B4-BE49-F238E27FC236}">
                            <a16:creationId xmlns:a16="http://schemas.microsoft.com/office/drawing/2014/main" id="{1AF11F29-E8C3-F5BF-F753-2F4B9CB9C58F}"/>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7" name="正方形/長方形 6">
            <a:extLst>
              <a:ext uri="{FF2B5EF4-FFF2-40B4-BE49-F238E27FC236}">
                <a16:creationId xmlns:a16="http://schemas.microsoft.com/office/drawing/2014/main" id="{A2537038-5379-4071-3EE7-AFDAC5406BE9}"/>
              </a:ext>
            </a:extLst>
          </p:cNvPr>
          <p:cNvSpPr/>
          <p:nvPr userDrawn="1"/>
        </p:nvSpPr>
        <p:spPr>
          <a:xfrm>
            <a:off x="1593937" y="2360104"/>
            <a:ext cx="9004128" cy="1979706"/>
          </a:xfrm>
          <a:prstGeom prst="rect">
            <a:avLst/>
          </a:prstGeom>
          <a:solidFill>
            <a:srgbClr val="394F7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800">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21919B1B-CE2A-5AB7-8C20-61EA6912431F}"/>
              </a:ext>
            </a:extLst>
          </p:cNvPr>
          <p:cNvSpPr>
            <a:spLocks noGrp="1"/>
          </p:cNvSpPr>
          <p:nvPr>
            <p:ph type="title"/>
          </p:nvPr>
        </p:nvSpPr>
        <p:spPr>
          <a:xfrm>
            <a:off x="3252046" y="2475972"/>
            <a:ext cx="7229402" cy="1757361"/>
          </a:xfrm>
          <a:ln>
            <a:noFill/>
          </a:ln>
        </p:spPr>
        <p:txBody>
          <a:bodyPr vert="horz"/>
          <a:lstStyle>
            <a:lvl1pPr>
              <a:defRPr>
                <a:solidFill>
                  <a:schemeClr val="bg1"/>
                </a:solidFill>
              </a:defRPr>
            </a:lvl1pPr>
          </a:lstStyle>
          <a:p>
            <a:endParaRPr kumimoji="1" lang="ja-JP" altLang="en-US"/>
          </a:p>
        </p:txBody>
      </p:sp>
      <p:sp>
        <p:nvSpPr>
          <p:cNvPr id="9" name="テキスト プレースホルダー 13">
            <a:extLst>
              <a:ext uri="{FF2B5EF4-FFF2-40B4-BE49-F238E27FC236}">
                <a16:creationId xmlns:a16="http://schemas.microsoft.com/office/drawing/2014/main" id="{6B586B35-A35C-DC25-5D92-29DA57340941}"/>
              </a:ext>
            </a:extLst>
          </p:cNvPr>
          <p:cNvSpPr>
            <a:spLocks noGrp="1"/>
          </p:cNvSpPr>
          <p:nvPr>
            <p:ph type="body" sz="quarter" idx="10" hasCustomPrompt="1"/>
          </p:nvPr>
        </p:nvSpPr>
        <p:spPr>
          <a:xfrm>
            <a:off x="1710552" y="2475972"/>
            <a:ext cx="1424877" cy="1757361"/>
          </a:xfrm>
        </p:spPr>
        <p:txBody>
          <a:bodyPr anchor="ctr">
            <a:noAutofit/>
          </a:bodyPr>
          <a:lstStyle>
            <a:lvl1pPr marL="0" indent="0" algn="ctr">
              <a:buNone/>
              <a:defRPr sz="7200">
                <a:solidFill>
                  <a:schemeClr val="bg1"/>
                </a:solidFill>
              </a:defRPr>
            </a:lvl1pPr>
          </a:lstStyle>
          <a:p>
            <a:pPr lvl="0"/>
            <a:r>
              <a:rPr kumimoji="1" lang="en-US" altLang="ja-JP"/>
              <a:t>00</a:t>
            </a:r>
            <a:endParaRPr kumimoji="1" lang="ja-JP" altLang="en-US"/>
          </a:p>
        </p:txBody>
      </p:sp>
      <p:pic>
        <p:nvPicPr>
          <p:cNvPr id="10" name="図 9">
            <a:extLst>
              <a:ext uri="{FF2B5EF4-FFF2-40B4-BE49-F238E27FC236}">
                <a16:creationId xmlns:a16="http://schemas.microsoft.com/office/drawing/2014/main" id="{457C427E-2E92-8DE9-3309-95A30DE1B8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480001"/>
            <a:ext cx="12208619" cy="438633"/>
          </a:xfrm>
          <a:prstGeom prst="rect">
            <a:avLst/>
          </a:prstGeom>
        </p:spPr>
      </p:pic>
    </p:spTree>
    <p:extLst>
      <p:ext uri="{BB962C8B-B14F-4D97-AF65-F5344CB8AC3E}">
        <p14:creationId xmlns:p14="http://schemas.microsoft.com/office/powerpoint/2010/main" val="1919732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タイトルとコンテンツ">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F9C2678-37E0-C520-C1A5-F5085A880832}"/>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5362" name="think-cell スライド" r:id="rId4" imgW="395" imgH="396" progId="TCLayout.ActiveDocument.1">
                  <p:embed/>
                </p:oleObj>
              </mc:Choice>
              <mc:Fallback>
                <p:oleObj name="think-cell スライド" r:id="rId4" imgW="395" imgH="396" progId="TCLayout.ActiveDocument.1">
                  <p:embed/>
                  <p:pic>
                    <p:nvPicPr>
                      <p:cNvPr id="12" name="think-cell data - do not delete" hidden="1">
                        <a:extLst>
                          <a:ext uri="{FF2B5EF4-FFF2-40B4-BE49-F238E27FC236}">
                            <a16:creationId xmlns:a16="http://schemas.microsoft.com/office/drawing/2014/main" id="{7F9C2678-37E0-C520-C1A5-F5085A880832}"/>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pic>
        <p:nvPicPr>
          <p:cNvPr id="7" name="図 6">
            <a:extLst>
              <a:ext uri="{FF2B5EF4-FFF2-40B4-BE49-F238E27FC236}">
                <a16:creationId xmlns:a16="http://schemas.microsoft.com/office/drawing/2014/main" id="{E9122390-79AC-751C-926B-F5DAF5FB61C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480001"/>
            <a:ext cx="12208619" cy="438633"/>
          </a:xfrm>
          <a:prstGeom prst="rect">
            <a:avLst/>
          </a:prstGeom>
        </p:spPr>
      </p:pic>
      <p:grpSp>
        <p:nvGrpSpPr>
          <p:cNvPr id="8" name="図形グループ 9">
            <a:extLst>
              <a:ext uri="{FF2B5EF4-FFF2-40B4-BE49-F238E27FC236}">
                <a16:creationId xmlns:a16="http://schemas.microsoft.com/office/drawing/2014/main" id="{2153A9EC-3BDA-B06D-E374-028B01D46A7A}"/>
              </a:ext>
            </a:extLst>
          </p:cNvPr>
          <p:cNvGrpSpPr/>
          <p:nvPr userDrawn="1"/>
        </p:nvGrpSpPr>
        <p:grpSpPr>
          <a:xfrm>
            <a:off x="0" y="252000"/>
            <a:ext cx="12207180" cy="57676"/>
            <a:chOff x="0" y="252000"/>
            <a:chExt cx="12204001" cy="57676"/>
          </a:xfrm>
        </p:grpSpPr>
        <p:sp>
          <p:nvSpPr>
            <p:cNvPr id="9" name="正方形/長方形 8">
              <a:extLst>
                <a:ext uri="{FF2B5EF4-FFF2-40B4-BE49-F238E27FC236}">
                  <a16:creationId xmlns:a16="http://schemas.microsoft.com/office/drawing/2014/main" id="{79782DB7-91CF-8068-FDD0-41A84FF1730D}"/>
                </a:ext>
              </a:extLst>
            </p:cNvPr>
            <p:cNvSpPr/>
            <p:nvPr/>
          </p:nvSpPr>
          <p:spPr>
            <a:xfrm>
              <a:off x="0" y="252000"/>
              <a:ext cx="12204001" cy="57676"/>
            </a:xfrm>
            <a:prstGeom prst="rect">
              <a:avLst/>
            </a:prstGeom>
            <a:solidFill>
              <a:srgbClr val="A9B0C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800"/>
            </a:p>
          </p:txBody>
        </p:sp>
        <p:sp>
          <p:nvSpPr>
            <p:cNvPr id="10" name="正方形/長方形 9">
              <a:extLst>
                <a:ext uri="{FF2B5EF4-FFF2-40B4-BE49-F238E27FC236}">
                  <a16:creationId xmlns:a16="http://schemas.microsoft.com/office/drawing/2014/main" id="{D188B775-5EE9-4C3E-20E9-9C3D877F414D}"/>
                </a:ext>
              </a:extLst>
            </p:cNvPr>
            <p:cNvSpPr/>
            <p:nvPr/>
          </p:nvSpPr>
          <p:spPr>
            <a:xfrm>
              <a:off x="0" y="252000"/>
              <a:ext cx="1980000" cy="57676"/>
            </a:xfrm>
            <a:prstGeom prst="rect">
              <a:avLst/>
            </a:prstGeom>
            <a:solidFill>
              <a:srgbClr val="394F7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800"/>
            </a:p>
          </p:txBody>
        </p:sp>
      </p:grpSp>
      <p:sp>
        <p:nvSpPr>
          <p:cNvPr id="2" name="コンテンツ プレースホルダー 2">
            <a:extLst>
              <a:ext uri="{FF2B5EF4-FFF2-40B4-BE49-F238E27FC236}">
                <a16:creationId xmlns:a16="http://schemas.microsoft.com/office/drawing/2014/main" id="{2464B814-F954-64A7-106A-9038BFEF4587}"/>
              </a:ext>
            </a:extLst>
          </p:cNvPr>
          <p:cNvSpPr>
            <a:spLocks noGrp="1"/>
          </p:cNvSpPr>
          <p:nvPr>
            <p:ph idx="1"/>
          </p:nvPr>
        </p:nvSpPr>
        <p:spPr>
          <a:xfrm>
            <a:off x="609601" y="1270001"/>
            <a:ext cx="10972801" cy="4856164"/>
          </a:xfrm>
          <a:prstGeom prst="rect">
            <a:avLst/>
          </a:prstGeom>
        </p:spPr>
        <p:txBody>
          <a:bodyPr>
            <a:normAutofit/>
          </a:bodyPr>
          <a:lstStyle>
            <a:lvl1pPr>
              <a:defRPr sz="3200">
                <a:solidFill>
                  <a:schemeClr val="tx2">
                    <a:lumMod val="75000"/>
                  </a:schemeClr>
                </a:solidFill>
              </a:defRPr>
            </a:lvl1pPr>
            <a:lvl2pPr>
              <a:defRPr sz="2800">
                <a:solidFill>
                  <a:schemeClr val="tx2">
                    <a:lumMod val="60000"/>
                    <a:lumOff val="40000"/>
                  </a:schemeClr>
                </a:solidFill>
              </a:defRPr>
            </a:lvl2pPr>
            <a:lvl3pPr>
              <a:defRPr sz="2400">
                <a:solidFill>
                  <a:schemeClr val="tx2">
                    <a:lumMod val="60000"/>
                    <a:lumOff val="40000"/>
                  </a:schemeClr>
                </a:solidFill>
              </a:defRPr>
            </a:lvl3pPr>
            <a:lvl4pPr>
              <a:defRPr sz="1800">
                <a:solidFill>
                  <a:schemeClr val="tx2">
                    <a:lumMod val="60000"/>
                    <a:lumOff val="40000"/>
                  </a:schemeClr>
                </a:solidFill>
              </a:defRPr>
            </a:lvl4pPr>
            <a:lvl5pPr>
              <a:defRPr sz="1800">
                <a:solidFill>
                  <a:schemeClr val="tx2">
                    <a:lumMod val="60000"/>
                    <a:lumOff val="40000"/>
                  </a:schemeClr>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3" name="タイトル 1">
            <a:extLst>
              <a:ext uri="{FF2B5EF4-FFF2-40B4-BE49-F238E27FC236}">
                <a16:creationId xmlns:a16="http://schemas.microsoft.com/office/drawing/2014/main" id="{D399A29A-E70B-C7DB-ABDF-FCE0A2DE0C71}"/>
              </a:ext>
            </a:extLst>
          </p:cNvPr>
          <p:cNvSpPr>
            <a:spLocks noGrp="1"/>
          </p:cNvSpPr>
          <p:nvPr>
            <p:ph type="title"/>
          </p:nvPr>
        </p:nvSpPr>
        <p:spPr>
          <a:xfrm>
            <a:off x="609601" y="274639"/>
            <a:ext cx="10972801" cy="631295"/>
          </a:xfrm>
        </p:spPr>
        <p:txBody>
          <a:bodyPr vert="horz">
            <a:noAutofit/>
          </a:bodyPr>
          <a:lstStyle>
            <a:lvl1pPr>
              <a:defRPr sz="3200" b="1"/>
            </a:lvl1pPr>
          </a:lstStyle>
          <a:p>
            <a:r>
              <a:rPr kumimoji="1" lang="ja-JP" altLang="en-US"/>
              <a:t>マスター タイトルの書式設定</a:t>
            </a:r>
          </a:p>
        </p:txBody>
      </p:sp>
    </p:spTree>
    <p:extLst>
      <p:ext uri="{BB962C8B-B14F-4D97-AF65-F5344CB8AC3E}">
        <p14:creationId xmlns:p14="http://schemas.microsoft.com/office/powerpoint/2010/main" val="4240099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セッション">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17E839F-5598-14F4-6D61-55B10B5517B5}"/>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6386" name="think-cell スライド" r:id="rId4" imgW="395" imgH="396" progId="TCLayout.ActiveDocument.1">
                  <p:embed/>
                </p:oleObj>
              </mc:Choice>
              <mc:Fallback>
                <p:oleObj name="think-cell スライド" r:id="rId4" imgW="395" imgH="396" progId="TCLayout.ActiveDocument.1">
                  <p:embed/>
                  <p:pic>
                    <p:nvPicPr>
                      <p:cNvPr id="7" name="think-cell data - do not delete" hidden="1">
                        <a:extLst>
                          <a:ext uri="{FF2B5EF4-FFF2-40B4-BE49-F238E27FC236}">
                            <a16:creationId xmlns:a16="http://schemas.microsoft.com/office/drawing/2014/main" id="{117E839F-5598-14F4-6D61-55B10B5517B5}"/>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10" name="テキスト ボックス 9">
            <a:extLst>
              <a:ext uri="{FF2B5EF4-FFF2-40B4-BE49-F238E27FC236}">
                <a16:creationId xmlns:a16="http://schemas.microsoft.com/office/drawing/2014/main" id="{ED3811DF-D5AC-3645-DE59-1434759C53DC}"/>
              </a:ext>
            </a:extLst>
          </p:cNvPr>
          <p:cNvSpPr txBox="1"/>
          <p:nvPr userDrawn="1"/>
        </p:nvSpPr>
        <p:spPr>
          <a:xfrm>
            <a:off x="2880750" y="2705394"/>
            <a:ext cx="900234" cy="540000"/>
          </a:xfrm>
          <a:prstGeom prst="rect">
            <a:avLst/>
          </a:prstGeom>
          <a:noFill/>
        </p:spPr>
        <p:txBody>
          <a:bodyPr wrap="square" lIns="0" tIns="0" rIns="0" bIns="0" rtlCol="0" anchor="ctr" anchorCtr="0">
            <a:noAutofit/>
          </a:bodyPr>
          <a:lstStyle/>
          <a:p>
            <a:pPr algn="r"/>
            <a:r>
              <a:rPr kumimoji="1" lang="en-US" altLang="ja-JP" sz="3700" b="1">
                <a:solidFill>
                  <a:schemeClr val="bg1"/>
                </a:solidFill>
                <a:latin typeface="Meiryo UI" panose="020B0604030504040204" pitchFamily="50" charset="-128"/>
                <a:ea typeface="Meiryo UI" panose="020B0604030504040204" pitchFamily="50" charset="-128"/>
              </a:rPr>
              <a:t>XX</a:t>
            </a:r>
            <a:endParaRPr kumimoji="1" lang="ja-JP" altLang="en-US" sz="3700" b="1">
              <a:solidFill>
                <a:schemeClr val="bg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E154FFF-8518-9989-E947-114854BEB087}"/>
              </a:ext>
            </a:extLst>
          </p:cNvPr>
          <p:cNvSpPr txBox="1"/>
          <p:nvPr userDrawn="1"/>
        </p:nvSpPr>
        <p:spPr>
          <a:xfrm>
            <a:off x="4143969" y="2705394"/>
            <a:ext cx="5041313" cy="540000"/>
          </a:xfrm>
          <a:prstGeom prst="rect">
            <a:avLst/>
          </a:prstGeom>
          <a:noFill/>
        </p:spPr>
        <p:txBody>
          <a:bodyPr wrap="square" lIns="0" tIns="0" rIns="0" bIns="0" rtlCol="0" anchor="ctr" anchorCtr="0">
            <a:noAutofit/>
          </a:bodyPr>
          <a:lstStyle/>
          <a:p>
            <a:r>
              <a:rPr kumimoji="1" lang="en-US" altLang="ja-JP" sz="3200">
                <a:solidFill>
                  <a:schemeClr val="bg1"/>
                </a:solidFill>
                <a:latin typeface="Meiryo UI" panose="020B0604030504040204" pitchFamily="50" charset="-128"/>
                <a:ea typeface="Meiryo UI" panose="020B0604030504040204" pitchFamily="50" charset="-128"/>
              </a:rPr>
              <a:t>XXXXXXXXXXXXXXXXXX</a:t>
            </a:r>
            <a:endParaRPr kumimoji="1" lang="ja-JP" altLang="en-US" sz="3200">
              <a:solidFill>
                <a:schemeClr val="bg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F5140DE-6E30-84CC-328A-4FDB7EE1FED6}"/>
              </a:ext>
            </a:extLst>
          </p:cNvPr>
          <p:cNvSpPr txBox="1"/>
          <p:nvPr userDrawn="1"/>
        </p:nvSpPr>
        <p:spPr>
          <a:xfrm>
            <a:off x="4143969" y="3296113"/>
            <a:ext cx="5041313" cy="252000"/>
          </a:xfrm>
          <a:prstGeom prst="rect">
            <a:avLst/>
          </a:prstGeom>
          <a:noFill/>
        </p:spPr>
        <p:txBody>
          <a:bodyPr wrap="square" lIns="0" tIns="0" rIns="0" bIns="0" rtlCol="0" anchor="ctr" anchorCtr="0">
            <a:noAutofit/>
          </a:bodyPr>
          <a:lstStyle/>
          <a:p>
            <a:r>
              <a:rPr kumimoji="1" lang="en-US" altLang="ja-JP" sz="1870">
                <a:solidFill>
                  <a:schemeClr val="bg1"/>
                </a:solidFill>
                <a:latin typeface="Meiryo UI" panose="020B0604030504040204" pitchFamily="50" charset="-128"/>
                <a:ea typeface="Meiryo UI" panose="020B0604030504040204" pitchFamily="50" charset="-128"/>
              </a:rPr>
              <a:t>XXXXXX</a:t>
            </a:r>
            <a:endParaRPr kumimoji="1" lang="ja-JP" altLang="en-US" sz="1870">
              <a:solidFill>
                <a:schemeClr val="bg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54C695B-C39A-9590-3AB1-560486858A72}"/>
              </a:ext>
            </a:extLst>
          </p:cNvPr>
          <p:cNvSpPr txBox="1"/>
          <p:nvPr userDrawn="1"/>
        </p:nvSpPr>
        <p:spPr>
          <a:xfrm>
            <a:off x="4143969" y="3709166"/>
            <a:ext cx="5041313" cy="252000"/>
          </a:xfrm>
          <a:prstGeom prst="rect">
            <a:avLst/>
          </a:prstGeom>
          <a:noFill/>
        </p:spPr>
        <p:txBody>
          <a:bodyPr wrap="square" lIns="0" tIns="0" rIns="0" bIns="0" rtlCol="0" anchor="ctr" anchorCtr="0">
            <a:noAutofit/>
          </a:bodyPr>
          <a:lstStyle/>
          <a:p>
            <a:r>
              <a:rPr kumimoji="1" lang="en-US" altLang="ja-JP" sz="1870" i="1">
                <a:solidFill>
                  <a:schemeClr val="bg1"/>
                </a:solidFill>
                <a:latin typeface="Meiryo UI" panose="020B0604030504040204" pitchFamily="50" charset="-128"/>
                <a:ea typeface="Meiryo UI" panose="020B0604030504040204" pitchFamily="50" charset="-128"/>
              </a:rPr>
              <a:t>XXXXXX</a:t>
            </a:r>
            <a:endParaRPr kumimoji="1" lang="ja-JP" altLang="en-US" sz="1870" i="1">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4975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0000" y="2622228"/>
            <a:ext cx="11232000" cy="923330"/>
          </a:xfrm>
        </p:spPr>
        <p:txBody>
          <a:bodyPr lIns="0" rIns="0">
            <a:spAutoFit/>
          </a:bodyPr>
          <a:lstStyle>
            <a:lvl1pPr algn="ctr">
              <a:defRPr sz="5400" baseline="0">
                <a:latin typeface="Arial" pitchFamily="34" charset="0"/>
                <a:ea typeface="ＭＳ Ｐゴシック" pitchFamily="50" charset="-128"/>
              </a:defRPr>
            </a:lvl1pPr>
          </a:lstStyle>
          <a:p>
            <a:r>
              <a:rPr kumimoji="1" lang="ja-JP" altLang="en-US"/>
              <a:t>マスター タイトルの書式設定</a:t>
            </a:r>
          </a:p>
        </p:txBody>
      </p:sp>
      <p:sp>
        <p:nvSpPr>
          <p:cNvPr id="6" name="正方形/長方形 5"/>
          <p:cNvSpPr/>
          <p:nvPr userDrawn="1"/>
        </p:nvSpPr>
        <p:spPr>
          <a:xfrm>
            <a:off x="480000" y="4085472"/>
            <a:ext cx="11232000" cy="72000"/>
          </a:xfrm>
          <a:prstGeom prst="rect">
            <a:avLst/>
          </a:prstGeom>
          <a:gradFill flip="none" rotWithShape="1">
            <a:gsLst>
              <a:gs pos="99583">
                <a:schemeClr val="bg1">
                  <a:alpha val="0"/>
                </a:schemeClr>
              </a:gs>
              <a:gs pos="50000">
                <a:srgbClr val="0062AC"/>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sz="1800"/>
          </a:p>
        </p:txBody>
      </p:sp>
      <p:sp>
        <p:nvSpPr>
          <p:cNvPr id="3" name="テキスト ボックス 2">
            <a:extLst>
              <a:ext uri="{FF2B5EF4-FFF2-40B4-BE49-F238E27FC236}">
                <a16:creationId xmlns:a16="http://schemas.microsoft.com/office/drawing/2014/main" id="{4783E23B-C81F-BF03-55F0-13833C208D3A}"/>
              </a:ext>
            </a:extLst>
          </p:cNvPr>
          <p:cNvSpPr txBox="1"/>
          <p:nvPr userDrawn="1"/>
        </p:nvSpPr>
        <p:spPr>
          <a:xfrm>
            <a:off x="11476797" y="6623541"/>
            <a:ext cx="67839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i="0" dirty="0">
                <a:solidFill>
                  <a:srgbClr val="303030"/>
                </a:solidFill>
                <a:effectLst/>
                <a:latin typeface="Arial" panose="020B0604020202020204" pitchFamily="34" charset="0"/>
              </a:rPr>
              <a:t>JP-76840</a:t>
            </a:r>
            <a:endParaRPr kumimoji="1" lang="en-US" altLang="ja-JP" sz="900" b="0"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4183079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中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0000" y="1598936"/>
            <a:ext cx="11232000" cy="1470025"/>
          </a:xfrm>
        </p:spPr>
        <p:txBody>
          <a:bodyPr lIns="0" rIns="0">
            <a:normAutofit/>
          </a:bodyPr>
          <a:lstStyle>
            <a:lvl1pPr algn="ctr">
              <a:defRPr sz="4400" baseline="0">
                <a:latin typeface="Arial" pitchFamily="34" charset="0"/>
                <a:ea typeface="ＭＳ Ｐゴシック" pitchFamily="50" charset="-128"/>
              </a:defRPr>
            </a:lvl1pPr>
          </a:lstStyle>
          <a:p>
            <a:r>
              <a:rPr kumimoji="1" lang="ja-JP" altLang="en-US"/>
              <a:t>マスター タイトルの書式設定</a:t>
            </a:r>
          </a:p>
        </p:txBody>
      </p:sp>
      <p:sp>
        <p:nvSpPr>
          <p:cNvPr id="3" name="サブタイトル 2"/>
          <p:cNvSpPr>
            <a:spLocks noGrp="1"/>
          </p:cNvSpPr>
          <p:nvPr>
            <p:ph type="subTitle" idx="1"/>
          </p:nvPr>
        </p:nvSpPr>
        <p:spPr>
          <a:xfrm>
            <a:off x="480000" y="3140960"/>
            <a:ext cx="11232000" cy="1468800"/>
          </a:xfrm>
        </p:spPr>
        <p:txBody>
          <a:bodyPr lIns="0" rIns="0" anchor="ctr">
            <a:normAutofit/>
          </a:bodyPr>
          <a:lstStyle>
            <a:lvl1pPr marL="0" indent="0" algn="ctr" defTabSz="914400" rtl="0" eaLnBrk="1" latinLnBrk="0" hangingPunct="1">
              <a:spcBef>
                <a:spcPct val="0"/>
              </a:spcBef>
              <a:buNone/>
              <a:defRPr kumimoji="1" lang="ja-JP" altLang="en-US" sz="3200" kern="1200" dirty="0">
                <a:solidFill>
                  <a:schemeClr val="tx1"/>
                </a:solidFill>
                <a:latin typeface="+mn-lt"/>
                <a:ea typeface="+mn-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8" name="正方形/長方形 7"/>
          <p:cNvSpPr/>
          <p:nvPr userDrawn="1"/>
        </p:nvSpPr>
        <p:spPr>
          <a:xfrm>
            <a:off x="480000" y="3068960"/>
            <a:ext cx="11232000" cy="72000"/>
          </a:xfrm>
          <a:prstGeom prst="rect">
            <a:avLst/>
          </a:prstGeom>
          <a:gradFill flip="none" rotWithShape="1">
            <a:gsLst>
              <a:gs pos="99583">
                <a:schemeClr val="bg1">
                  <a:alpha val="0"/>
                </a:schemeClr>
              </a:gs>
              <a:gs pos="50000">
                <a:srgbClr val="0062AC"/>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sz="1800"/>
          </a:p>
        </p:txBody>
      </p:sp>
      <p:sp>
        <p:nvSpPr>
          <p:cNvPr id="4" name="テキスト ボックス 3">
            <a:extLst>
              <a:ext uri="{FF2B5EF4-FFF2-40B4-BE49-F238E27FC236}">
                <a16:creationId xmlns:a16="http://schemas.microsoft.com/office/drawing/2014/main" id="{D9917E03-1AD6-489D-CEB8-3B68E498ADEA}"/>
              </a:ext>
            </a:extLst>
          </p:cNvPr>
          <p:cNvSpPr txBox="1"/>
          <p:nvPr userDrawn="1"/>
        </p:nvSpPr>
        <p:spPr>
          <a:xfrm>
            <a:off x="11476797" y="6623541"/>
            <a:ext cx="67839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i="0" dirty="0">
                <a:solidFill>
                  <a:srgbClr val="303030"/>
                </a:solidFill>
                <a:effectLst/>
                <a:latin typeface="Arial" panose="020B0604020202020204" pitchFamily="34" charset="0"/>
              </a:rPr>
              <a:t>JP-76840</a:t>
            </a:r>
            <a:endParaRPr kumimoji="1" lang="en-US" altLang="ja-JP" sz="900" b="0"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163307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aseline="0">
                <a:latin typeface="Arial" pitchFamily="34" charset="0"/>
                <a:ea typeface="ＭＳ Ｐゴシック" pitchFamily="50"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6"/>
          <p:cNvSpPr>
            <a:spLocks noGrp="1"/>
          </p:cNvSpPr>
          <p:nvPr>
            <p:ph type="sldNum" sz="quarter" idx="10"/>
          </p:nvPr>
        </p:nvSpPr>
        <p:spPr/>
        <p:txBody>
          <a:bodyPr vert="horz" lIns="91440" tIns="45720" rIns="91440" bIns="45720" rtlCol="0" anchor="b"/>
          <a:lstStyle>
            <a:lvl1pPr marL="0" algn="l" defTabSz="914400" rtl="0" eaLnBrk="1" latinLnBrk="0" hangingPunct="1">
              <a:defRPr kumimoji="1" lang="en-US" altLang="ja-JP" sz="1050" kern="1200" smtClean="0">
                <a:solidFill>
                  <a:prstClr val="black"/>
                </a:solidFill>
                <a:latin typeface="+mn-lt"/>
                <a:ea typeface="+mn-ea"/>
                <a:cs typeface="+mn-cs"/>
              </a:defRPr>
            </a:lvl1pPr>
          </a:lstStyle>
          <a:p>
            <a:fld id="{A64FACBE-1E45-4878-A4AA-C0E201FCCE16}" type="slidenum">
              <a:rPr lang="en-US" altLang="ja-JP" smtClean="0"/>
              <a:pPr/>
              <a:t>‹#›</a:t>
            </a:fld>
            <a:endParaRPr lang="ja-JP" altLang="en-US"/>
          </a:p>
        </p:txBody>
      </p:sp>
    </p:spTree>
    <p:extLst>
      <p:ext uri="{BB962C8B-B14F-4D97-AF65-F5344CB8AC3E}">
        <p14:creationId xmlns:p14="http://schemas.microsoft.com/office/powerpoint/2010/main" val="125544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67FC5A1D-86B2-4449-894C-E98BEC9FE6D7}"/>
              </a:ext>
            </a:extLst>
          </p:cNvPr>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8434" name="think-cell スライド" r:id="rId4" imgW="415" imgH="416" progId="TCLayout.ActiveDocument.1">
                  <p:embed/>
                </p:oleObj>
              </mc:Choice>
              <mc:Fallback>
                <p:oleObj name="think-cell スライド" r:id="rId4" imgW="415" imgH="416" progId="TCLayout.ActiveDocument.1">
                  <p:embed/>
                  <p:pic>
                    <p:nvPicPr>
                      <p:cNvPr id="4" name="オブジェクト 3" hidden="1">
                        <a:extLst>
                          <a:ext uri="{FF2B5EF4-FFF2-40B4-BE49-F238E27FC236}">
                            <a16:creationId xmlns:a16="http://schemas.microsoft.com/office/drawing/2014/main" id="{67FC5A1D-86B2-4449-894C-E98BEC9FE6D7}"/>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タイトル 1"/>
          <p:cNvSpPr>
            <a:spLocks noGrp="1"/>
          </p:cNvSpPr>
          <p:nvPr>
            <p:ph type="title"/>
          </p:nvPr>
        </p:nvSpPr>
        <p:spPr/>
        <p:txBody>
          <a:bodyPr/>
          <a:lstStyle>
            <a:lvl1pPr>
              <a:defRPr baseline="0">
                <a:latin typeface="Arial" pitchFamily="34" charset="0"/>
                <a:ea typeface="ＭＳ Ｐゴシック" pitchFamily="50" charset="-128"/>
              </a:defRPr>
            </a:lvl1pPr>
          </a:lstStyle>
          <a:p>
            <a:r>
              <a:rPr kumimoji="1" lang="ja-JP" altLang="en-US"/>
              <a:t>マスター タイトルの書式設定</a:t>
            </a:r>
          </a:p>
        </p:txBody>
      </p:sp>
      <p:sp>
        <p:nvSpPr>
          <p:cNvPr id="3" name="スライド番号プレースホルダー 2"/>
          <p:cNvSpPr>
            <a:spLocks noGrp="1"/>
          </p:cNvSpPr>
          <p:nvPr>
            <p:ph type="sldNum" sz="quarter" idx="10"/>
          </p:nvPr>
        </p:nvSpPr>
        <p:spPr/>
        <p:txBody>
          <a:bodyPr vert="horz" lIns="91440" tIns="45720" rIns="91440" bIns="45720" rtlCol="0" anchor="b"/>
          <a:lstStyle>
            <a:lvl1pPr marL="0" algn="l" defTabSz="914400" rtl="0" eaLnBrk="1" latinLnBrk="0" hangingPunct="1">
              <a:defRPr kumimoji="1" lang="en-US" altLang="ja-JP" sz="1050" kern="1200" smtClean="0">
                <a:solidFill>
                  <a:prstClr val="black"/>
                </a:solidFill>
                <a:latin typeface="+mn-lt"/>
                <a:ea typeface="+mn-ea"/>
                <a:cs typeface="+mn-cs"/>
              </a:defRPr>
            </a:lvl1pPr>
          </a:lstStyle>
          <a:p>
            <a:fld id="{A64FACBE-1E45-4878-A4AA-C0E201FCCE16}" type="slidenum">
              <a:rPr lang="en-US" altLang="ja-JP" smtClean="0"/>
              <a:pPr/>
              <a:t>‹#›</a:t>
            </a:fld>
            <a:endParaRPr lang="ja-JP" altLang="en-US"/>
          </a:p>
        </p:txBody>
      </p:sp>
    </p:spTree>
    <p:extLst>
      <p:ext uri="{BB962C8B-B14F-4D97-AF65-F5344CB8AC3E}">
        <p14:creationId xmlns:p14="http://schemas.microsoft.com/office/powerpoint/2010/main" val="4242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9A2D728-D055-0BF0-3575-18765714746A}"/>
              </a:ext>
            </a:extLst>
          </p:cNvPr>
          <p:cNvSpPr txBox="1"/>
          <p:nvPr userDrawn="1"/>
        </p:nvSpPr>
        <p:spPr>
          <a:xfrm>
            <a:off x="11476797" y="6623541"/>
            <a:ext cx="67839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i="0" dirty="0">
                <a:solidFill>
                  <a:srgbClr val="303030"/>
                </a:solidFill>
                <a:effectLst/>
                <a:latin typeface="Arial" panose="020B0604020202020204" pitchFamily="34" charset="0"/>
              </a:rPr>
              <a:t>JP-76840</a:t>
            </a:r>
            <a:endParaRPr kumimoji="1" lang="en-US" altLang="ja-JP" sz="900" b="0"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392725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7" y="1552691"/>
            <a:ext cx="9364951" cy="422952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166" indent="0">
              <a:buNone/>
              <a:defRPr sz="2400"/>
            </a:lvl2pPr>
            <a:lvl3pPr marL="914333" indent="0">
              <a:buNone/>
              <a:defRPr sz="2400"/>
            </a:lvl3pPr>
            <a:lvl4pPr marL="1371498" indent="0">
              <a:buNone/>
              <a:defRPr sz="2400"/>
            </a:lvl4pPr>
            <a:lvl5pPr marL="1828664" indent="0">
              <a:buNone/>
              <a:defRPr sz="24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3378848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7985" y="82842"/>
            <a:ext cx="12000284" cy="681863"/>
          </a:xfrm>
        </p:spPr>
        <p:txBody>
          <a:bodyPr/>
          <a:lstStyle>
            <a:lvl1pPr>
              <a:defRPr baseline="0">
                <a:latin typeface="メイリオ" panose="020B0604030504040204" pitchFamily="50" charset="-128"/>
                <a:ea typeface="メイリオ" panose="020B0604030504040204" pitchFamily="50" charset="-128"/>
              </a:defRPr>
            </a:lvl1pPr>
          </a:lstStyle>
          <a:p>
            <a:r>
              <a:rPr kumimoji="1" lang="ja-JP" altLang="en-US"/>
              <a:t>マスター タイトルの書式設定</a:t>
            </a:r>
          </a:p>
        </p:txBody>
      </p:sp>
      <p:sp>
        <p:nvSpPr>
          <p:cNvPr id="7" name="スライド番号プレースホルダー 6"/>
          <p:cNvSpPr>
            <a:spLocks noGrp="1"/>
          </p:cNvSpPr>
          <p:nvPr>
            <p:ph type="sldNum" sz="quarter" idx="10"/>
          </p:nvPr>
        </p:nvSpPr>
        <p:spPr/>
        <p:txBody>
          <a:bodyPr/>
          <a:lstStyle/>
          <a:p>
            <a:fld id="{A64FACBE-1E45-4878-A4AA-C0E201FCCE16}" type="slidenum">
              <a:rPr lang="ja-JP" altLang="en-US" smtClean="0">
                <a:solidFill>
                  <a:prstClr val="black"/>
                </a:solidFill>
              </a:rPr>
              <a:pPr/>
              <a:t>‹#›</a:t>
            </a:fld>
            <a:endParaRPr lang="ja-JP" altLang="en-US">
              <a:solidFill>
                <a:prstClr val="black"/>
              </a:solidFill>
            </a:endParaRPr>
          </a:p>
        </p:txBody>
      </p:sp>
      <p:sp>
        <p:nvSpPr>
          <p:cNvPr id="5" name="テキスト プレースホルダー 4">
            <a:extLst>
              <a:ext uri="{FF2B5EF4-FFF2-40B4-BE49-F238E27FC236}">
                <a16:creationId xmlns:a16="http://schemas.microsoft.com/office/drawing/2014/main" id="{0406B88C-F5E4-4E0B-ADE5-D466D282A214}"/>
              </a:ext>
            </a:extLst>
          </p:cNvPr>
          <p:cNvSpPr>
            <a:spLocks noGrp="1"/>
          </p:cNvSpPr>
          <p:nvPr>
            <p:ph type="body" sz="quarter" idx="11"/>
          </p:nvPr>
        </p:nvSpPr>
        <p:spPr>
          <a:xfrm>
            <a:off x="3312584" y="6492875"/>
            <a:ext cx="8879416" cy="365125"/>
          </a:xfrm>
          <a:prstGeom prst="rect">
            <a:avLst/>
          </a:prstGeom>
        </p:spPr>
        <p:txBody>
          <a:bodyPr anchor="b"/>
          <a:lstStyle>
            <a:lvl1pPr marL="0" indent="0" algn="r">
              <a:buNone/>
              <a:defRPr sz="1050">
                <a:latin typeface="メイリオ" panose="020B0604030504040204" pitchFamily="50" charset="-128"/>
                <a:ea typeface="メイリオ" panose="020B0604030504040204" pitchFamily="50" charset="-128"/>
              </a:defRPr>
            </a:lvl1pPr>
            <a:lvl2pPr marL="457200" indent="0">
              <a:buNone/>
              <a:defRPr sz="1000">
                <a:latin typeface="メイリオ" panose="020B0604030504040204" pitchFamily="50" charset="-128"/>
                <a:ea typeface="メイリオ" panose="020B0604030504040204" pitchFamily="50" charset="-128"/>
              </a:defRPr>
            </a:lvl2pPr>
            <a:lvl3pPr marL="914400" indent="0">
              <a:buNone/>
              <a:defRPr sz="1000">
                <a:latin typeface="メイリオ" panose="020B0604030504040204" pitchFamily="50" charset="-128"/>
                <a:ea typeface="メイリオ" panose="020B0604030504040204" pitchFamily="50" charset="-128"/>
              </a:defRPr>
            </a:lvl3pPr>
            <a:lvl4pPr marL="1371600" indent="0">
              <a:buNone/>
              <a:defRPr sz="1000">
                <a:latin typeface="メイリオ" panose="020B0604030504040204" pitchFamily="50" charset="-128"/>
                <a:ea typeface="メイリオ" panose="020B0604030504040204" pitchFamily="50" charset="-128"/>
              </a:defRPr>
            </a:lvl4pPr>
            <a:lvl5pPr marL="1828800" indent="0">
              <a:buNone/>
              <a:defRPr sz="100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839171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a:defRPr b="1"/>
            </a:lvl1pPr>
          </a:lstStyle>
          <a:p>
            <a:pPr>
              <a:defRPr/>
            </a:pPr>
            <a:endParaRPr lang="en-US" altLang="ja-JP"/>
          </a:p>
        </p:txBody>
      </p:sp>
      <p:sp>
        <p:nvSpPr>
          <p:cNvPr id="4"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AE8C26D4-2937-446D-A077-27B092E46F62}" type="slidenum">
              <a:rPr lang="en-US" altLang="ja-JP"/>
              <a:pPr>
                <a:defRPr/>
              </a:pPr>
              <a:t>‹#›</a:t>
            </a:fld>
            <a:endParaRPr lang="en-US" altLang="ja-JP"/>
          </a:p>
        </p:txBody>
      </p:sp>
    </p:spTree>
    <p:extLst>
      <p:ext uri="{BB962C8B-B14F-4D97-AF65-F5344CB8AC3E}">
        <p14:creationId xmlns:p14="http://schemas.microsoft.com/office/powerpoint/2010/main" val="4657242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98F0-845B-8140-9032-96B9F398237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3D5641D-35DF-D54E-ADC1-77A4A74EC81A}"/>
              </a:ext>
            </a:extLst>
          </p:cNvPr>
          <p:cNvSpPr>
            <a:spLocks noGrp="1"/>
          </p:cNvSpPr>
          <p:nvPr>
            <p:ph type="sldNum" sz="quarter" idx="12"/>
          </p:nvPr>
        </p:nvSpPr>
        <p:spPr>
          <a:xfrm>
            <a:off x="5789222" y="6636091"/>
            <a:ext cx="613559" cy="184666"/>
          </a:xfrm>
          <a:prstGeom prst="rect">
            <a:avLst/>
          </a:prstGeom>
        </p:spPr>
        <p:txBody>
          <a:bodyPr/>
          <a:lstStyle/>
          <a:p>
            <a:fld id="{898E1021-7DA6-5A4D-B947-159F4AFF7FE1}" type="slidenum">
              <a:rPr lang="en-US" smtClean="0"/>
              <a:t>‹#›</a:t>
            </a:fld>
            <a:endParaRPr lang="en-US"/>
          </a:p>
        </p:txBody>
      </p:sp>
      <p:sp>
        <p:nvSpPr>
          <p:cNvPr id="3" name="Footer Placeholder 2">
            <a:extLst>
              <a:ext uri="{FF2B5EF4-FFF2-40B4-BE49-F238E27FC236}">
                <a16:creationId xmlns:a16="http://schemas.microsoft.com/office/drawing/2014/main" id="{F15CABC9-5EDA-E647-BEA5-BF44D2A8C3DA}"/>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917480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1B351C8-4A22-4E3F-A8AF-D6B62D0213F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2453480"/>
            <a:ext cx="12192000" cy="1695600"/>
          </a:xfrm>
          <a:prstGeom prst="rect">
            <a:avLst/>
          </a:prstGeom>
        </p:spPr>
      </p:pic>
      <p:pic>
        <p:nvPicPr>
          <p:cNvPr id="8" name="図 7">
            <a:extLst>
              <a:ext uri="{FF2B5EF4-FFF2-40B4-BE49-F238E27FC236}">
                <a16:creationId xmlns:a16="http://schemas.microsoft.com/office/drawing/2014/main" id="{20E7E189-0E8D-4E7D-A6FF-04F73AC305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4406" y="5398791"/>
            <a:ext cx="2419594" cy="989834"/>
          </a:xfrm>
          <a:prstGeom prst="rect">
            <a:avLst/>
          </a:prstGeom>
        </p:spPr>
      </p:pic>
      <p:pic>
        <p:nvPicPr>
          <p:cNvPr id="9" name="図 8">
            <a:extLst>
              <a:ext uri="{FF2B5EF4-FFF2-40B4-BE49-F238E27FC236}">
                <a16:creationId xmlns:a16="http://schemas.microsoft.com/office/drawing/2014/main" id="{A7E24247-B123-4090-8F39-A6B311C6A7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754368"/>
            <a:ext cx="12192000" cy="103632"/>
          </a:xfrm>
          <a:prstGeom prst="rect">
            <a:avLst/>
          </a:prstGeom>
        </p:spPr>
      </p:pic>
      <p:sp>
        <p:nvSpPr>
          <p:cNvPr id="2" name="Title 1"/>
          <p:cNvSpPr>
            <a:spLocks noGrp="1"/>
          </p:cNvSpPr>
          <p:nvPr>
            <p:ph type="ctrTitle"/>
          </p:nvPr>
        </p:nvSpPr>
        <p:spPr>
          <a:xfrm>
            <a:off x="340891" y="2580384"/>
            <a:ext cx="8640000" cy="848616"/>
          </a:xfrm>
        </p:spPr>
        <p:txBody>
          <a:bodyPr anchor="b">
            <a:normAutofit/>
          </a:bodyPr>
          <a:lstStyle>
            <a:lvl1pPr algn="l">
              <a:defRPr sz="4000">
                <a:solidFill>
                  <a:schemeClr val="bg1"/>
                </a:solidFill>
              </a:defRPr>
            </a:lvl1pPr>
          </a:lstStyle>
          <a:p>
            <a:r>
              <a:rPr lang="ja-JP" altLang="en-US"/>
              <a:t>マスター タイトルの書式設定</a:t>
            </a:r>
            <a:endParaRPr lang="en-US"/>
          </a:p>
        </p:txBody>
      </p:sp>
      <p:sp>
        <p:nvSpPr>
          <p:cNvPr id="3" name="Subtitle 2"/>
          <p:cNvSpPr>
            <a:spLocks noGrp="1"/>
          </p:cNvSpPr>
          <p:nvPr>
            <p:ph type="subTitle" idx="1"/>
          </p:nvPr>
        </p:nvSpPr>
        <p:spPr>
          <a:xfrm>
            <a:off x="340891" y="3518163"/>
            <a:ext cx="8640000" cy="48973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Tree>
    <p:extLst>
      <p:ext uri="{BB962C8B-B14F-4D97-AF65-F5344CB8AC3E}">
        <p14:creationId xmlns:p14="http://schemas.microsoft.com/office/powerpoint/2010/main" val="4178354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セクション見出し_レイアウト">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C79AF2C-4852-4081-9B3E-86360C8779B4}"/>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2453480"/>
            <a:ext cx="12192000" cy="1695600"/>
          </a:xfrm>
          <a:prstGeom prst="rect">
            <a:avLst/>
          </a:prstGeom>
        </p:spPr>
      </p:pic>
      <p:sp>
        <p:nvSpPr>
          <p:cNvPr id="2" name="Title 1"/>
          <p:cNvSpPr>
            <a:spLocks noGrp="1"/>
          </p:cNvSpPr>
          <p:nvPr>
            <p:ph type="ctrTitle"/>
          </p:nvPr>
        </p:nvSpPr>
        <p:spPr>
          <a:xfrm>
            <a:off x="340891" y="2580384"/>
            <a:ext cx="8640000" cy="848616"/>
          </a:xfrm>
        </p:spPr>
        <p:txBody>
          <a:bodyPr anchor="b">
            <a:normAutofit/>
          </a:bodyPr>
          <a:lstStyle>
            <a:lvl1pPr algn="l">
              <a:defRPr sz="4000">
                <a:solidFill>
                  <a:schemeClr val="bg1"/>
                </a:solidFill>
              </a:defRPr>
            </a:lvl1pPr>
          </a:lstStyle>
          <a:p>
            <a:r>
              <a:rPr lang="ja-JP" altLang="en-US"/>
              <a:t>マスター タイトルの書式設定</a:t>
            </a:r>
            <a:endParaRPr lang="en-US"/>
          </a:p>
        </p:txBody>
      </p:sp>
      <p:sp>
        <p:nvSpPr>
          <p:cNvPr id="3" name="Subtitle 2"/>
          <p:cNvSpPr>
            <a:spLocks noGrp="1"/>
          </p:cNvSpPr>
          <p:nvPr>
            <p:ph type="subTitle" idx="1"/>
          </p:nvPr>
        </p:nvSpPr>
        <p:spPr>
          <a:xfrm>
            <a:off x="340891" y="3518163"/>
            <a:ext cx="8640000" cy="48973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pic>
        <p:nvPicPr>
          <p:cNvPr id="7" name="図 6">
            <a:extLst>
              <a:ext uri="{FF2B5EF4-FFF2-40B4-BE49-F238E27FC236}">
                <a16:creationId xmlns:a16="http://schemas.microsoft.com/office/drawing/2014/main" id="{8C5DF82A-7D4E-45A5-A9A2-986BDB8C95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4368"/>
            <a:ext cx="12192000" cy="103632"/>
          </a:xfrm>
          <a:prstGeom prst="rect">
            <a:avLst/>
          </a:prstGeom>
        </p:spPr>
      </p:pic>
    </p:spTree>
    <p:extLst>
      <p:ext uri="{BB962C8B-B14F-4D97-AF65-F5344CB8AC3E}">
        <p14:creationId xmlns:p14="http://schemas.microsoft.com/office/powerpoint/2010/main" val="26011284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行タイトルとコンテンツ">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334963" y="99558"/>
            <a:ext cx="10499762" cy="864000"/>
          </a:xfrm>
          <a:prstGeom prst="rect">
            <a:avLst/>
          </a:prstGeom>
        </p:spPr>
        <p:txBody>
          <a:bodyPr vert="horz" lIns="91440" tIns="45720" rIns="91440" bIns="45720" rtlCol="0" anchor="ctr">
            <a:normAutofit/>
          </a:bodyPr>
          <a:lstStyle>
            <a:lvl1pPr>
              <a:defRPr sz="2400">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a:p>
        </p:txBody>
      </p:sp>
      <p:sp>
        <p:nvSpPr>
          <p:cNvPr id="13" name="Text Placeholder 2"/>
          <p:cNvSpPr>
            <a:spLocks noGrp="1"/>
          </p:cNvSpPr>
          <p:nvPr>
            <p:ph idx="1"/>
          </p:nvPr>
        </p:nvSpPr>
        <p:spPr>
          <a:xfrm>
            <a:off x="334963" y="1317107"/>
            <a:ext cx="11522075" cy="3907790"/>
          </a:xfrm>
          <a:prstGeom prst="rect">
            <a:avLst/>
          </a:prstGeom>
        </p:spPr>
        <p:txBody>
          <a:bodyPr vert="horz" lIns="91440" tIns="45720" rIns="91440" bIns="45720" rtlCol="0">
            <a:noAutofit/>
          </a:bodyPr>
          <a:lstStyle>
            <a:lvl1pPr>
              <a:buClr>
                <a:srgbClr val="033893"/>
              </a:buClr>
              <a:defRPr/>
            </a:lvl1pPr>
            <a:lvl2pPr>
              <a:buClr>
                <a:srgbClr val="033893"/>
              </a:buClr>
              <a:defRPr/>
            </a:lvl2pPr>
            <a:lvl3pPr>
              <a:buClr>
                <a:srgbClr val="033893"/>
              </a:buClr>
              <a:defRPr/>
            </a:lvl3pPr>
            <a:lvl4pPr>
              <a:buClr>
                <a:srgbClr val="033893"/>
              </a:buClr>
              <a:defRPr/>
            </a:lvl4pPr>
            <a:lvl5pPr>
              <a:buClr>
                <a:srgbClr val="033893"/>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スライド番号プレースホルダー 5">
            <a:extLst>
              <a:ext uri="{FF2B5EF4-FFF2-40B4-BE49-F238E27FC236}">
                <a16:creationId xmlns:a16="http://schemas.microsoft.com/office/drawing/2014/main" id="{8CD3B5A8-3712-41D3-A9D4-EEEC22D44CA2}"/>
              </a:ext>
            </a:extLst>
          </p:cNvPr>
          <p:cNvSpPr>
            <a:spLocks noGrp="1"/>
          </p:cNvSpPr>
          <p:nvPr>
            <p:ph type="sldNum" sz="quarter" idx="4"/>
          </p:nvPr>
        </p:nvSpPr>
        <p:spPr>
          <a:xfrm>
            <a:off x="11857038" y="6376243"/>
            <a:ext cx="334962" cy="365125"/>
          </a:xfrm>
          <a:prstGeom prst="rect">
            <a:avLst/>
          </a:prstGeom>
        </p:spPr>
        <p:txBody>
          <a:bodyPr vert="horz" lIns="36000" tIns="45720" rIns="72000" bIns="45720" rtlCol="0" anchor="b"/>
          <a:lstStyle>
            <a:lvl1pPr>
              <a:defRPr lang="en-US" altLang="ja-JP" smtClean="0"/>
            </a:lvl1pPr>
          </a:lstStyle>
          <a:p>
            <a:pPr algn="r"/>
            <a:fld id="{23333828-13EB-4E4F-9880-1CFA6DED6A62}" type="slidenum">
              <a:rPr lang="en-US" altLang="ja-JP" smtClean="0"/>
              <a:pPr algn="r"/>
              <a:t>‹#›</a:t>
            </a:fld>
            <a:endParaRPr lang="ja-JP" altLang="en-US"/>
          </a:p>
        </p:txBody>
      </p:sp>
      <p:sp>
        <p:nvSpPr>
          <p:cNvPr id="9" name="Text Placeholder 2">
            <a:extLst>
              <a:ext uri="{FF2B5EF4-FFF2-40B4-BE49-F238E27FC236}">
                <a16:creationId xmlns:a16="http://schemas.microsoft.com/office/drawing/2014/main" id="{D22244C2-6A05-493E-9D87-FB2F6B3E2D84}"/>
              </a:ext>
            </a:extLst>
          </p:cNvPr>
          <p:cNvSpPr>
            <a:spLocks noGrp="1"/>
          </p:cNvSpPr>
          <p:nvPr>
            <p:ph idx="10" hasCustomPrompt="1"/>
          </p:nvPr>
        </p:nvSpPr>
        <p:spPr>
          <a:xfrm>
            <a:off x="5807968" y="6495147"/>
            <a:ext cx="6049069" cy="246221"/>
          </a:xfrm>
          <a:prstGeom prst="rect">
            <a:avLst/>
          </a:prstGeom>
        </p:spPr>
        <p:txBody>
          <a:bodyPr vert="horz" wrap="square" lIns="91440" tIns="45720" rIns="91440" bIns="45720" rtlCol="0" anchor="b">
            <a:spAutoFit/>
          </a:bodyPr>
          <a:lstStyle>
            <a:lvl1pPr marL="0" indent="0" algn="r">
              <a:lnSpc>
                <a:spcPct val="100000"/>
              </a:lnSpc>
              <a:spcBef>
                <a:spcPts val="0"/>
              </a:spcBef>
              <a:buClr>
                <a:srgbClr val="033893"/>
              </a:buClr>
              <a:buNone/>
              <a:defRPr sz="1000"/>
            </a:lvl1pPr>
            <a:lvl2pPr marL="457200" indent="0">
              <a:buClr>
                <a:srgbClr val="033893"/>
              </a:buClr>
              <a:buNone/>
              <a:defRPr/>
            </a:lvl2pPr>
            <a:lvl3pPr marL="914400" indent="0">
              <a:buClr>
                <a:srgbClr val="033893"/>
              </a:buClr>
              <a:buNone/>
              <a:defRPr/>
            </a:lvl3pPr>
            <a:lvl4pPr marL="1371600" indent="0">
              <a:buClr>
                <a:srgbClr val="033893"/>
              </a:buClr>
              <a:buNone/>
              <a:defRPr/>
            </a:lvl4pPr>
            <a:lvl5pPr marL="1828800" indent="0">
              <a:buClr>
                <a:srgbClr val="033893"/>
              </a:buClr>
              <a:buNone/>
              <a:defRPr/>
            </a:lvl5pPr>
          </a:lstStyle>
          <a:p>
            <a:pPr lvl="0"/>
            <a:r>
              <a:rPr lang="ja-JP" altLang="en-US"/>
              <a:t>出典</a:t>
            </a:r>
          </a:p>
        </p:txBody>
      </p:sp>
    </p:spTree>
    <p:extLst>
      <p:ext uri="{BB962C8B-B14F-4D97-AF65-F5344CB8AC3E}">
        <p14:creationId xmlns:p14="http://schemas.microsoft.com/office/powerpoint/2010/main" val="1302116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
          <p15:clr>
            <a:srgbClr val="FBAE40"/>
          </p15:clr>
        </p15:guide>
        <p15:guide id="4" pos="746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行タイトルとコンテンツ">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334963" y="99558"/>
            <a:ext cx="10499762" cy="864000"/>
          </a:xfrm>
          <a:prstGeom prst="rect">
            <a:avLst/>
          </a:prstGeom>
        </p:spPr>
        <p:txBody>
          <a:bodyPr vert="horz" lIns="91440" tIns="45720" rIns="91440" bIns="45720" rtlCol="0" anchor="ctr">
            <a:normAutofit/>
          </a:bodyPr>
          <a:lstStyle>
            <a:lvl1pPr>
              <a:defRPr sz="2400">
                <a:solidFill>
                  <a:schemeClr val="bg1"/>
                </a:solidFill>
                <a:latin typeface="Meiryo UI" panose="020B0604030504040204" pitchFamily="50" charset="-128"/>
                <a:ea typeface="Meiryo UI" panose="020B0604030504040204" pitchFamily="50" charset="-128"/>
              </a:defRPr>
            </a:lvl1pPr>
          </a:lstStyle>
          <a:p>
            <a:r>
              <a:rPr lang="ja-JP" altLang="en-US"/>
              <a:t>マスター タイトルの書式設定</a:t>
            </a:r>
            <a:br>
              <a:rPr lang="en-US" altLang="ja-JP"/>
            </a:br>
            <a:r>
              <a:rPr lang="ja-JP" altLang="en-US"/>
              <a:t>マスター タイトルの書式設定</a:t>
            </a:r>
            <a:endParaRPr lang="en-US"/>
          </a:p>
        </p:txBody>
      </p:sp>
      <p:sp>
        <p:nvSpPr>
          <p:cNvPr id="13" name="Text Placeholder 2"/>
          <p:cNvSpPr>
            <a:spLocks noGrp="1"/>
          </p:cNvSpPr>
          <p:nvPr>
            <p:ph idx="1"/>
          </p:nvPr>
        </p:nvSpPr>
        <p:spPr>
          <a:xfrm>
            <a:off x="334963" y="1317107"/>
            <a:ext cx="11522075" cy="3907790"/>
          </a:xfrm>
          <a:prstGeom prst="rect">
            <a:avLst/>
          </a:prstGeom>
        </p:spPr>
        <p:txBody>
          <a:bodyPr vert="horz" lIns="91440" tIns="45720" rIns="91440" bIns="45720" rtlCol="0">
            <a:noAutofit/>
          </a:bodyPr>
          <a:lstStyle>
            <a:lvl1pPr>
              <a:buClr>
                <a:srgbClr val="033893"/>
              </a:buClr>
              <a:defRPr/>
            </a:lvl1pPr>
            <a:lvl2pPr>
              <a:buClr>
                <a:srgbClr val="033893"/>
              </a:buClr>
              <a:defRPr/>
            </a:lvl2pPr>
            <a:lvl3pPr>
              <a:buClr>
                <a:srgbClr val="033893"/>
              </a:buClr>
              <a:defRPr/>
            </a:lvl3pPr>
            <a:lvl4pPr>
              <a:buClr>
                <a:srgbClr val="033893"/>
              </a:buClr>
              <a:defRPr/>
            </a:lvl4pPr>
            <a:lvl5pPr>
              <a:buClr>
                <a:srgbClr val="033893"/>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スライド番号プレースホルダー 5">
            <a:extLst>
              <a:ext uri="{FF2B5EF4-FFF2-40B4-BE49-F238E27FC236}">
                <a16:creationId xmlns:a16="http://schemas.microsoft.com/office/drawing/2014/main" id="{8CD3B5A8-3712-41D3-A9D4-EEEC22D44CA2}"/>
              </a:ext>
            </a:extLst>
          </p:cNvPr>
          <p:cNvSpPr>
            <a:spLocks noGrp="1"/>
          </p:cNvSpPr>
          <p:nvPr>
            <p:ph type="sldNum" sz="quarter" idx="4"/>
          </p:nvPr>
        </p:nvSpPr>
        <p:spPr>
          <a:xfrm>
            <a:off x="11857038" y="6376243"/>
            <a:ext cx="334962" cy="365125"/>
          </a:xfrm>
          <a:prstGeom prst="rect">
            <a:avLst/>
          </a:prstGeom>
        </p:spPr>
        <p:txBody>
          <a:bodyPr vert="horz" lIns="36000" tIns="45720" rIns="72000" bIns="45720" rtlCol="0" anchor="b"/>
          <a:lstStyle>
            <a:lvl1pPr>
              <a:defRPr lang="en-US" altLang="ja-JP" smtClean="0"/>
            </a:lvl1pPr>
          </a:lstStyle>
          <a:p>
            <a:pPr algn="r"/>
            <a:fld id="{23333828-13EB-4E4F-9880-1CFA6DED6A62}" type="slidenum">
              <a:rPr lang="en-US" altLang="ja-JP" smtClean="0"/>
              <a:pPr algn="r"/>
              <a:t>‹#›</a:t>
            </a:fld>
            <a:endParaRPr lang="ja-JP" altLang="en-US"/>
          </a:p>
        </p:txBody>
      </p:sp>
      <p:sp>
        <p:nvSpPr>
          <p:cNvPr id="6" name="Text Placeholder 2">
            <a:extLst>
              <a:ext uri="{FF2B5EF4-FFF2-40B4-BE49-F238E27FC236}">
                <a16:creationId xmlns:a16="http://schemas.microsoft.com/office/drawing/2014/main" id="{96E30EF8-A8CA-418A-9C90-25936C7C919A}"/>
              </a:ext>
            </a:extLst>
          </p:cNvPr>
          <p:cNvSpPr>
            <a:spLocks noGrp="1"/>
          </p:cNvSpPr>
          <p:nvPr>
            <p:ph idx="10" hasCustomPrompt="1"/>
          </p:nvPr>
        </p:nvSpPr>
        <p:spPr>
          <a:xfrm>
            <a:off x="5591944" y="6495147"/>
            <a:ext cx="6265093" cy="246221"/>
          </a:xfrm>
          <a:prstGeom prst="rect">
            <a:avLst/>
          </a:prstGeom>
        </p:spPr>
        <p:txBody>
          <a:bodyPr vert="horz" wrap="square" lIns="91440" tIns="45720" rIns="91440" bIns="45720" rtlCol="0" anchor="b">
            <a:spAutoFit/>
          </a:bodyPr>
          <a:lstStyle>
            <a:lvl1pPr marL="0" indent="0" algn="l">
              <a:lnSpc>
                <a:spcPct val="100000"/>
              </a:lnSpc>
              <a:spcBef>
                <a:spcPts val="0"/>
              </a:spcBef>
              <a:buClr>
                <a:srgbClr val="033893"/>
              </a:buClr>
              <a:buNone/>
              <a:defRPr sz="1000"/>
            </a:lvl1pPr>
            <a:lvl2pPr marL="457200" indent="0">
              <a:buClr>
                <a:srgbClr val="033893"/>
              </a:buClr>
              <a:buNone/>
              <a:defRPr/>
            </a:lvl2pPr>
            <a:lvl3pPr marL="914400" indent="0">
              <a:buClr>
                <a:srgbClr val="033893"/>
              </a:buClr>
              <a:buNone/>
              <a:defRPr/>
            </a:lvl3pPr>
            <a:lvl4pPr marL="1371600" indent="0">
              <a:buClr>
                <a:srgbClr val="033893"/>
              </a:buClr>
              <a:buNone/>
              <a:defRPr/>
            </a:lvl4pPr>
            <a:lvl5pPr marL="1828800" indent="0">
              <a:buClr>
                <a:srgbClr val="033893"/>
              </a:buClr>
              <a:buNone/>
              <a:defRPr/>
            </a:lvl5pPr>
          </a:lstStyle>
          <a:p>
            <a:pPr lvl="0"/>
            <a:r>
              <a:rPr lang="ja-JP" altLang="en-US"/>
              <a:t>出典</a:t>
            </a:r>
          </a:p>
        </p:txBody>
      </p:sp>
    </p:spTree>
    <p:extLst>
      <p:ext uri="{BB962C8B-B14F-4D97-AF65-F5344CB8AC3E}">
        <p14:creationId xmlns:p14="http://schemas.microsoft.com/office/powerpoint/2010/main" val="3770815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
          <p15:clr>
            <a:srgbClr val="FBAE40"/>
          </p15:clr>
        </p15:guide>
        <p15:guide id="4" pos="746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スライド番号プレースホルダー 5">
            <a:extLst>
              <a:ext uri="{FF2B5EF4-FFF2-40B4-BE49-F238E27FC236}">
                <a16:creationId xmlns:a16="http://schemas.microsoft.com/office/drawing/2014/main" id="{4D051CE9-AEB2-475D-B44F-7BADEF2288FB}"/>
              </a:ext>
            </a:extLst>
          </p:cNvPr>
          <p:cNvSpPr>
            <a:spLocks noGrp="1"/>
          </p:cNvSpPr>
          <p:nvPr>
            <p:ph type="sldNum" sz="quarter" idx="4"/>
          </p:nvPr>
        </p:nvSpPr>
        <p:spPr>
          <a:xfrm>
            <a:off x="11857038" y="6376243"/>
            <a:ext cx="334962" cy="365125"/>
          </a:xfrm>
          <a:prstGeom prst="rect">
            <a:avLst/>
          </a:prstGeom>
        </p:spPr>
        <p:txBody>
          <a:bodyPr vert="horz" lIns="36000" tIns="45720" rIns="72000" bIns="45720" rtlCol="0" anchor="b"/>
          <a:lstStyle>
            <a:lvl1pPr>
              <a:defRPr lang="en-US" altLang="ja-JP" smtClean="0"/>
            </a:lvl1pPr>
          </a:lstStyle>
          <a:p>
            <a:pPr algn="r"/>
            <a:fld id="{23333828-13EB-4E4F-9880-1CFA6DED6A62}" type="slidenum">
              <a:rPr lang="en-US" altLang="ja-JP" smtClean="0"/>
              <a:pPr algn="r"/>
              <a:t>‹#›</a:t>
            </a:fld>
            <a:endParaRPr lang="ja-JP" altLang="en-US"/>
          </a:p>
        </p:txBody>
      </p:sp>
      <p:sp>
        <p:nvSpPr>
          <p:cNvPr id="4" name="Text Placeholder 2">
            <a:extLst>
              <a:ext uri="{FF2B5EF4-FFF2-40B4-BE49-F238E27FC236}">
                <a16:creationId xmlns:a16="http://schemas.microsoft.com/office/drawing/2014/main" id="{58AECF2D-0F27-4CCD-BB87-9FA969F6D134}"/>
              </a:ext>
            </a:extLst>
          </p:cNvPr>
          <p:cNvSpPr>
            <a:spLocks noGrp="1"/>
          </p:cNvSpPr>
          <p:nvPr>
            <p:ph idx="10" hasCustomPrompt="1"/>
          </p:nvPr>
        </p:nvSpPr>
        <p:spPr>
          <a:xfrm>
            <a:off x="4151784" y="6495147"/>
            <a:ext cx="7705253" cy="246221"/>
          </a:xfrm>
          <a:prstGeom prst="rect">
            <a:avLst/>
          </a:prstGeom>
        </p:spPr>
        <p:txBody>
          <a:bodyPr vert="horz" wrap="square" lIns="91440" tIns="45720" rIns="91440" bIns="45720" rtlCol="0" anchor="b">
            <a:spAutoFit/>
          </a:bodyPr>
          <a:lstStyle>
            <a:lvl1pPr marL="0" indent="0" algn="l">
              <a:lnSpc>
                <a:spcPct val="100000"/>
              </a:lnSpc>
              <a:spcBef>
                <a:spcPts val="0"/>
              </a:spcBef>
              <a:buClr>
                <a:srgbClr val="033893"/>
              </a:buClr>
              <a:buNone/>
              <a:defRPr sz="1000"/>
            </a:lvl1pPr>
            <a:lvl2pPr marL="457200" indent="0">
              <a:buClr>
                <a:srgbClr val="033893"/>
              </a:buClr>
              <a:buNone/>
              <a:defRPr/>
            </a:lvl2pPr>
            <a:lvl3pPr marL="914400" indent="0">
              <a:buClr>
                <a:srgbClr val="033893"/>
              </a:buClr>
              <a:buNone/>
              <a:defRPr/>
            </a:lvl3pPr>
            <a:lvl4pPr marL="1371600" indent="0">
              <a:buClr>
                <a:srgbClr val="033893"/>
              </a:buClr>
              <a:buNone/>
              <a:defRPr/>
            </a:lvl4pPr>
            <a:lvl5pPr marL="1828800" indent="0">
              <a:buClr>
                <a:srgbClr val="033893"/>
              </a:buClr>
              <a:buNone/>
              <a:defRPr/>
            </a:lvl5pPr>
          </a:lstStyle>
          <a:p>
            <a:pPr lvl="0"/>
            <a:r>
              <a:rPr lang="ja-JP" altLang="en-US"/>
              <a:t>出典</a:t>
            </a:r>
          </a:p>
        </p:txBody>
      </p:sp>
    </p:spTree>
    <p:extLst>
      <p:ext uri="{BB962C8B-B14F-4D97-AF65-F5344CB8AC3E}">
        <p14:creationId xmlns:p14="http://schemas.microsoft.com/office/powerpoint/2010/main" val="3861284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本文">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3456" y="411011"/>
            <a:ext cx="11369501" cy="358091"/>
          </a:xfrm>
          <a:prstGeom prst="rect">
            <a:avLst/>
          </a:prstGeom>
        </p:spPr>
        <p:txBody>
          <a:bodyPr lIns="87266" tIns="43634" rIns="87266" bIns="43634"/>
          <a:lstStyle/>
          <a:p>
            <a:r>
              <a:rPr lang="ja-JP" altLang="en-US"/>
              <a:t>マスター タイトルの書式設定</a:t>
            </a:r>
          </a:p>
        </p:txBody>
      </p:sp>
      <p:sp>
        <p:nvSpPr>
          <p:cNvPr id="3" name="スライド番号プレースホルダー 5">
            <a:extLst>
              <a:ext uri="{FF2B5EF4-FFF2-40B4-BE49-F238E27FC236}">
                <a16:creationId xmlns:a16="http://schemas.microsoft.com/office/drawing/2014/main" id="{B44F2724-EDA1-43B8-8660-592B3AD07CA9}"/>
              </a:ext>
            </a:extLst>
          </p:cNvPr>
          <p:cNvSpPr>
            <a:spLocks noGrp="1"/>
          </p:cNvSpPr>
          <p:nvPr>
            <p:ph type="sldNum" sz="quarter" idx="10"/>
          </p:nvPr>
        </p:nvSpPr>
        <p:spPr>
          <a:xfrm>
            <a:off x="8970433" y="6369051"/>
            <a:ext cx="2844800" cy="365125"/>
          </a:xfrm>
        </p:spPr>
        <p:txBody>
          <a:bodyPr/>
          <a:lstStyle>
            <a:lvl1pPr>
              <a:defRPr sz="1000">
                <a:solidFill>
                  <a:prstClr val="black">
                    <a:tint val="75000"/>
                  </a:prstClr>
                </a:solidFill>
              </a:defRPr>
            </a:lvl1pPr>
          </a:lstStyle>
          <a:p>
            <a:pPr>
              <a:defRPr/>
            </a:pPr>
            <a:fld id="{C03131B6-C4E3-44B3-BF9E-DA07BB7304C9}" type="slidenum">
              <a:rPr lang="ja-JP" altLang="en-US"/>
              <a:pPr>
                <a:defRPr/>
              </a:pPr>
              <a:t>‹#›</a:t>
            </a:fld>
            <a:endParaRPr lang="ja-JP" altLang="en-US"/>
          </a:p>
        </p:txBody>
      </p:sp>
    </p:spTree>
    <p:extLst>
      <p:ext uri="{BB962C8B-B14F-4D97-AF65-F5344CB8AC3E}">
        <p14:creationId xmlns:p14="http://schemas.microsoft.com/office/powerpoint/2010/main" val="1800204206"/>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609600" y="6356395"/>
            <a:ext cx="2844800" cy="365125"/>
          </a:xfrm>
          <a:prstGeom prst="rect">
            <a:avLst/>
          </a:prstGeom>
        </p:spPr>
        <p:txBody>
          <a:bodyPr/>
          <a:lstStyle>
            <a:lvl1pPr>
              <a:defRPr>
                <a:ea typeface="Meiryo UI" panose="020B0604030504040204" pitchFamily="50" charset="-128"/>
              </a:defRPr>
            </a:lvl1pPr>
          </a:lstStyle>
          <a:p>
            <a:endParaRPr lang="ja-JP" altLang="en-US">
              <a:solidFill>
                <a:prstClr val="black"/>
              </a:solidFill>
            </a:endParaRPr>
          </a:p>
        </p:txBody>
      </p:sp>
      <p:sp>
        <p:nvSpPr>
          <p:cNvPr id="3" name="フッター プレースホルダ 2"/>
          <p:cNvSpPr>
            <a:spLocks noGrp="1"/>
          </p:cNvSpPr>
          <p:nvPr>
            <p:ph type="ftr" sz="quarter" idx="11"/>
          </p:nvPr>
        </p:nvSpPr>
        <p:spPr>
          <a:xfrm>
            <a:off x="4165600" y="6356395"/>
            <a:ext cx="3860800" cy="365125"/>
          </a:xfrm>
          <a:prstGeom prst="rect">
            <a:avLst/>
          </a:prstGeom>
        </p:spPr>
        <p:txBody>
          <a:bodyPr/>
          <a:lstStyle>
            <a:lvl1pPr>
              <a:defRPr>
                <a:ea typeface="Meiryo UI" panose="020B0604030504040204" pitchFamily="50" charset="-128"/>
              </a:defRPr>
            </a:lvl1pPr>
          </a:lstStyle>
          <a:p>
            <a:endParaRPr lang="ja-JP" altLang="en-US">
              <a:solidFill>
                <a:prstClr val="black"/>
              </a:solidFill>
            </a:endParaRPr>
          </a:p>
        </p:txBody>
      </p:sp>
      <p:sp>
        <p:nvSpPr>
          <p:cNvPr id="4" name="スライド番号プレースホルダ 3"/>
          <p:cNvSpPr>
            <a:spLocks noGrp="1"/>
          </p:cNvSpPr>
          <p:nvPr>
            <p:ph type="sldNum" sz="quarter" idx="12"/>
          </p:nvPr>
        </p:nvSpPr>
        <p:spPr>
          <a:xfrm>
            <a:off x="8737600" y="6356395"/>
            <a:ext cx="2844800" cy="365125"/>
          </a:xfrm>
          <a:prstGeom prst="rect">
            <a:avLst/>
          </a:prstGeom>
        </p:spPr>
        <p:txBody>
          <a:bodyPr/>
          <a:lstStyle>
            <a:lvl1pPr algn="r">
              <a:defRPr>
                <a:ea typeface="Meiryo UI" panose="020B0604030504040204" pitchFamily="50" charset="-128"/>
              </a:defRPr>
            </a:lvl1pPr>
          </a:lstStyle>
          <a:p>
            <a:fld id="{A90928C8-BB00-4012-8AEA-F460A4E9172A}" type="slidenum">
              <a:rPr lang="ja-JP" altLang="en-US" smtClean="0">
                <a:solidFill>
                  <a:prstClr val="black"/>
                </a:solidFill>
              </a:rPr>
              <a:pPr/>
              <a:t>‹#›</a:t>
            </a:fld>
            <a:endParaRPr lang="ja-JP" altLang="en-US">
              <a:solidFill>
                <a:prstClr val="black"/>
              </a:solidFill>
            </a:endParaRPr>
          </a:p>
        </p:txBody>
      </p:sp>
      <p:sp>
        <p:nvSpPr>
          <p:cNvPr id="5" name="タイトル 1"/>
          <p:cNvSpPr>
            <a:spLocks noGrp="1"/>
          </p:cNvSpPr>
          <p:nvPr>
            <p:ph type="title"/>
          </p:nvPr>
        </p:nvSpPr>
        <p:spPr>
          <a:xfrm>
            <a:off x="0" y="0"/>
            <a:ext cx="12192000" cy="864000"/>
          </a:xfrm>
          <a:prstGeom prst="rect">
            <a:avLst/>
          </a:prstGeom>
        </p:spPr>
        <p:txBody>
          <a:bodyPr anchor="ctr" anchorCtr="0"/>
          <a:lstStyle>
            <a:lvl1pPr algn="ctr">
              <a:tabLst>
                <a:tab pos="142875" algn="l"/>
                <a:tab pos="1139825" algn="l"/>
                <a:tab pos="7570788" algn="r"/>
              </a:tabLst>
              <a:defRPr sz="3200" b="1" baseline="0">
                <a:latin typeface="Meiryo UI" panose="020B0604030504040204" pitchFamily="50" charset="-128"/>
                <a:ea typeface="Meiryo UI" panose="020B0604030504040204" pitchFamily="50" charset="-128"/>
              </a:defRPr>
            </a:lvl1pPr>
          </a:lstStyle>
          <a:p>
            <a:r>
              <a:rPr kumimoji="1" lang="ja-JP" altLang="en-US"/>
              <a:t>マスタ タイトルの書式設定</a:t>
            </a:r>
          </a:p>
        </p:txBody>
      </p:sp>
    </p:spTree>
    <p:extLst>
      <p:ext uri="{BB962C8B-B14F-4D97-AF65-F5344CB8AC3E}">
        <p14:creationId xmlns:p14="http://schemas.microsoft.com/office/powerpoint/2010/main" val="3014581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4B2AFE4-D217-126A-E0B2-9537E9653240}"/>
              </a:ext>
            </a:extLst>
          </p:cNvPr>
          <p:cNvSpPr/>
          <p:nvPr userDrawn="1"/>
        </p:nvSpPr>
        <p:spPr>
          <a:xfrm>
            <a:off x="0" y="2349000"/>
            <a:ext cx="12192000" cy="21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Rectangle 11">
            <a:extLst>
              <a:ext uri="{FF2B5EF4-FFF2-40B4-BE49-F238E27FC236}">
                <a16:creationId xmlns:a16="http://schemas.microsoft.com/office/drawing/2014/main" id="{36BF427E-0B9F-0137-689A-6A07ECE24321}"/>
              </a:ext>
            </a:extLst>
          </p:cNvPr>
          <p:cNvSpPr>
            <a:spLocks noChangeArrowheads="1"/>
          </p:cNvSpPr>
          <p:nvPr userDrawn="1"/>
        </p:nvSpPr>
        <p:spPr bwMode="auto">
          <a:xfrm>
            <a:off x="0" y="4455000"/>
            <a:ext cx="12192000" cy="54000"/>
          </a:xfrm>
          <a:prstGeom prst="rect">
            <a:avLst/>
          </a:prstGeom>
          <a:solidFill>
            <a:srgbClr val="0067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800"/>
          </a:p>
        </p:txBody>
      </p:sp>
    </p:spTree>
    <p:extLst>
      <p:ext uri="{BB962C8B-B14F-4D97-AF65-F5344CB8AC3E}">
        <p14:creationId xmlns:p14="http://schemas.microsoft.com/office/powerpoint/2010/main" val="2744379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86D69F6-B053-0013-F9F6-D6B6554ADC65}"/>
              </a:ext>
            </a:extLst>
          </p:cNvPr>
          <p:cNvSpPr/>
          <p:nvPr userDrawn="1"/>
        </p:nvSpPr>
        <p:spPr>
          <a:xfrm>
            <a:off x="0" y="2709000"/>
            <a:ext cx="12192000" cy="14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 name="タイトル 1">
            <a:extLst>
              <a:ext uri="{FF2B5EF4-FFF2-40B4-BE49-F238E27FC236}">
                <a16:creationId xmlns:a16="http://schemas.microsoft.com/office/drawing/2014/main" id="{32B99F30-AE3A-48E6-B078-5E8F7599BA17}"/>
              </a:ext>
            </a:extLst>
          </p:cNvPr>
          <p:cNvSpPr>
            <a:spLocks noGrp="1"/>
          </p:cNvSpPr>
          <p:nvPr userDrawn="1">
            <p:ph type="title"/>
          </p:nvPr>
        </p:nvSpPr>
        <p:spPr>
          <a:xfrm>
            <a:off x="900000" y="3136616"/>
            <a:ext cx="5011308" cy="584775"/>
          </a:xfrm>
          <a:prstGeom prst="rect">
            <a:avLst/>
          </a:prstGeom>
        </p:spPr>
        <p:txBody>
          <a:bodyPr wrap="none" anchor="ctr">
            <a:spAutoFit/>
          </a:bodyPr>
          <a:lstStyle>
            <a:lvl1pPr algn="l">
              <a:lnSpc>
                <a:spcPct val="100000"/>
              </a:lnSpc>
              <a:defRPr sz="3200" b="1">
                <a:solidFill>
                  <a:sysClr val="windowText" lastClr="000000"/>
                </a:solidFill>
              </a:defRPr>
            </a:lvl1pPr>
          </a:lstStyle>
          <a:p>
            <a:r>
              <a:rPr kumimoji="1" lang="ja-JP" altLang="en-US"/>
              <a:t>マスター タイトルの書式設定</a:t>
            </a:r>
          </a:p>
        </p:txBody>
      </p:sp>
      <p:sp>
        <p:nvSpPr>
          <p:cNvPr id="3" name="Rectangle 11">
            <a:extLst>
              <a:ext uri="{FF2B5EF4-FFF2-40B4-BE49-F238E27FC236}">
                <a16:creationId xmlns:a16="http://schemas.microsoft.com/office/drawing/2014/main" id="{89A9B13C-A569-9567-73F5-C948C737B55F}"/>
              </a:ext>
            </a:extLst>
          </p:cNvPr>
          <p:cNvSpPr>
            <a:spLocks noChangeArrowheads="1"/>
          </p:cNvSpPr>
          <p:nvPr userDrawn="1"/>
        </p:nvSpPr>
        <p:spPr bwMode="auto">
          <a:xfrm>
            <a:off x="0" y="3402000"/>
            <a:ext cx="900000" cy="54000"/>
          </a:xfrm>
          <a:prstGeom prst="rect">
            <a:avLst/>
          </a:prstGeom>
          <a:solidFill>
            <a:srgbClr val="0067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800"/>
          </a:p>
        </p:txBody>
      </p:sp>
    </p:spTree>
    <p:extLst>
      <p:ext uri="{BB962C8B-B14F-4D97-AF65-F5344CB8AC3E}">
        <p14:creationId xmlns:p14="http://schemas.microsoft.com/office/powerpoint/2010/main" val="131881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ltLang="ja-JP"/>
          </a:p>
        </p:txBody>
      </p:sp>
      <p:sp>
        <p:nvSpPr>
          <p:cNvPr id="3"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49353AC2-6D64-4339-9755-6CB236A9831B}" type="slidenum">
              <a:rPr lang="en-US" altLang="ja-JP"/>
              <a:pPr>
                <a:defRPr/>
              </a:pPr>
              <a:t>‹#›</a:t>
            </a:fld>
            <a:endParaRPr lang="en-US" altLang="ja-JP"/>
          </a:p>
        </p:txBody>
      </p:sp>
    </p:spTree>
    <p:extLst>
      <p:ext uri="{BB962C8B-B14F-4D97-AF65-F5344CB8AC3E}">
        <p14:creationId xmlns:p14="http://schemas.microsoft.com/office/powerpoint/2010/main" val="99062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中面">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6BBAD6-F791-4FF9-9DFF-69D545BAD82D}"/>
              </a:ext>
            </a:extLst>
          </p:cNvPr>
          <p:cNvSpPr>
            <a:spLocks noGrp="1"/>
          </p:cNvSpPr>
          <p:nvPr>
            <p:ph type="title"/>
          </p:nvPr>
        </p:nvSpPr>
        <p:spPr>
          <a:xfrm>
            <a:off x="252000" y="219166"/>
            <a:ext cx="3805850" cy="461665"/>
          </a:xfrm>
          <a:prstGeom prst="rect">
            <a:avLst/>
          </a:prstGeom>
        </p:spPr>
        <p:txBody>
          <a:bodyPr wrap="none" anchor="ctr">
            <a:spAutoFit/>
          </a:bodyPr>
          <a:lstStyle>
            <a:lvl1pPr algn="l">
              <a:lnSpc>
                <a:spcPct val="100000"/>
              </a:lnSpc>
              <a:defRPr sz="2400" b="1">
                <a:solidFill>
                  <a:sysClr val="windowText" lastClr="000000"/>
                </a:solidFill>
              </a:defRPr>
            </a:lvl1pPr>
          </a:lstStyle>
          <a:p>
            <a:r>
              <a:rPr kumimoji="1" lang="ja-JP" altLang="en-US" dirty="0"/>
              <a:t>マスター タイトルの書式設定</a:t>
            </a:r>
          </a:p>
        </p:txBody>
      </p:sp>
      <p:sp>
        <p:nvSpPr>
          <p:cNvPr id="15" name="Rectangle 11">
            <a:extLst>
              <a:ext uri="{FF2B5EF4-FFF2-40B4-BE49-F238E27FC236}">
                <a16:creationId xmlns:a16="http://schemas.microsoft.com/office/drawing/2014/main" id="{6C1ECEBE-6EBF-B347-5175-BE01F63A06B6}"/>
              </a:ext>
            </a:extLst>
          </p:cNvPr>
          <p:cNvSpPr>
            <a:spLocks noChangeArrowheads="1"/>
          </p:cNvSpPr>
          <p:nvPr userDrawn="1"/>
        </p:nvSpPr>
        <p:spPr bwMode="auto">
          <a:xfrm>
            <a:off x="0" y="899999"/>
            <a:ext cx="12192000" cy="54000"/>
          </a:xfrm>
          <a:prstGeom prst="rect">
            <a:avLst/>
          </a:prstGeom>
          <a:solidFill>
            <a:srgbClr val="0067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800"/>
          </a:p>
        </p:txBody>
      </p:sp>
    </p:spTree>
    <p:extLst>
      <p:ext uri="{BB962C8B-B14F-4D97-AF65-F5344CB8AC3E}">
        <p14:creationId xmlns:p14="http://schemas.microsoft.com/office/powerpoint/2010/main" val="3104322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82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4C47068-59C3-4887-8F05-35EE29767ECE}"/>
              </a:ext>
            </a:extLst>
          </p:cNvPr>
          <p:cNvSpPr/>
          <p:nvPr userDrawn="1"/>
        </p:nvSpPr>
        <p:spPr>
          <a:xfrm>
            <a:off x="0" y="2349500"/>
            <a:ext cx="12192000" cy="2159000"/>
          </a:xfrm>
          <a:prstGeom prst="rect">
            <a:avLst/>
          </a:prstGeom>
          <a:solidFill>
            <a:srgbClr val="DAECDC"/>
          </a:solidFill>
          <a:ln w="12700" cap="flat" cmpd="sng" algn="ctr">
            <a:noFill/>
            <a:prstDash val="solid"/>
            <a:miter lim="800000"/>
          </a:ln>
          <a:effectLst/>
        </p:spPr>
        <p:txBody>
          <a:bodyPr anchor="ctr"/>
          <a:lstStyle/>
          <a:p>
            <a:pPr algn="ctr" fontAlgn="auto">
              <a:spcBef>
                <a:spcPts val="0"/>
              </a:spcBef>
              <a:spcAft>
                <a:spcPts val="0"/>
              </a:spcAft>
              <a:defRPr/>
            </a:pPr>
            <a:endParaRPr kumimoji="0" lang="ja-JP" altLang="en-US" sz="1799" kern="0">
              <a:solidFill>
                <a:prstClr val="white"/>
              </a:solidFill>
              <a:latin typeface="Meiryo UI"/>
              <a:ea typeface="Meiryo UI"/>
            </a:endParaRPr>
          </a:p>
        </p:txBody>
      </p:sp>
      <p:sp>
        <p:nvSpPr>
          <p:cNvPr id="4" name="Rectangle 11">
            <a:extLst>
              <a:ext uri="{FF2B5EF4-FFF2-40B4-BE49-F238E27FC236}">
                <a16:creationId xmlns:a16="http://schemas.microsoft.com/office/drawing/2014/main" id="{BB4DACE9-3823-4568-A0A5-0985E914513B}"/>
              </a:ext>
            </a:extLst>
          </p:cNvPr>
          <p:cNvSpPr>
            <a:spLocks noChangeArrowheads="1"/>
          </p:cNvSpPr>
          <p:nvPr userDrawn="1"/>
        </p:nvSpPr>
        <p:spPr bwMode="auto">
          <a:xfrm>
            <a:off x="0" y="4454525"/>
            <a:ext cx="12192000" cy="53975"/>
          </a:xfrm>
          <a:prstGeom prst="rect">
            <a:avLst/>
          </a:prstGeom>
          <a:solidFill>
            <a:srgbClr val="92C41D"/>
          </a:solidFill>
          <a:ln>
            <a:noFill/>
          </a:ln>
        </p:spPr>
        <p:txBody>
          <a:bodyPr lIns="91416" tIns="45708" rIns="91416" bIns="45708"/>
          <a:lstStyle/>
          <a:p>
            <a:pPr fontAlgn="auto">
              <a:spcBef>
                <a:spcPts val="0"/>
              </a:spcBef>
              <a:spcAft>
                <a:spcPts val="0"/>
              </a:spcAft>
              <a:defRPr/>
            </a:pPr>
            <a:endParaRPr kumimoji="0" lang="ja-JP" altLang="en-US" sz="1799" kern="0">
              <a:solidFill>
                <a:prstClr val="black"/>
              </a:solidFill>
            </a:endParaRPr>
          </a:p>
        </p:txBody>
      </p:sp>
      <p:sp>
        <p:nvSpPr>
          <p:cNvPr id="6" name="テキスト プレースホルダー 5">
            <a:extLst>
              <a:ext uri="{FF2B5EF4-FFF2-40B4-BE49-F238E27FC236}">
                <a16:creationId xmlns:a16="http://schemas.microsoft.com/office/drawing/2014/main" id="{158C86ED-F0B3-4644-A1CE-F549F59F7323}"/>
              </a:ext>
            </a:extLst>
          </p:cNvPr>
          <p:cNvSpPr>
            <a:spLocks noGrp="1"/>
          </p:cNvSpPr>
          <p:nvPr>
            <p:ph type="body" sz="quarter" idx="10"/>
          </p:nvPr>
        </p:nvSpPr>
        <p:spPr>
          <a:xfrm>
            <a:off x="1809136" y="3074990"/>
            <a:ext cx="7855975" cy="708025"/>
          </a:xfrm>
          <a:prstGeom prst="rect">
            <a:avLst/>
          </a:prstGeom>
        </p:spPr>
        <p:txBody>
          <a:bodyPr/>
          <a:lstStyle>
            <a:lvl1pPr marL="0" indent="0" algn="ctr">
              <a:buNone/>
              <a:defRPr sz="3999" b="1"/>
            </a:lvl1pPr>
          </a:lstStyle>
          <a:p>
            <a:pPr lvl="0"/>
            <a:r>
              <a:rPr lang="ja-JP" altLang="en-US" dirty="0"/>
              <a:t>マスター テキストの書式設定</a:t>
            </a:r>
          </a:p>
        </p:txBody>
      </p:sp>
    </p:spTree>
    <p:extLst>
      <p:ext uri="{BB962C8B-B14F-4D97-AF65-F5344CB8AC3E}">
        <p14:creationId xmlns:p14="http://schemas.microsoft.com/office/powerpoint/2010/main" val="388238496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中面">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5D980873-3CE9-49EE-A256-0ADD898B7341}"/>
              </a:ext>
            </a:extLst>
          </p:cNvPr>
          <p:cNvSpPr>
            <a:spLocks noChangeArrowheads="1"/>
          </p:cNvSpPr>
          <p:nvPr userDrawn="1"/>
        </p:nvSpPr>
        <p:spPr bwMode="auto">
          <a:xfrm>
            <a:off x="0" y="900113"/>
            <a:ext cx="12192000" cy="53975"/>
          </a:xfrm>
          <a:prstGeom prst="rect">
            <a:avLst/>
          </a:prstGeom>
          <a:solidFill>
            <a:srgbClr val="92C41D"/>
          </a:solidFill>
          <a:ln>
            <a:noFill/>
          </a:ln>
        </p:spPr>
        <p:txBody>
          <a:bodyPr lIns="91416" tIns="45708" rIns="91416" bIns="45708"/>
          <a:lstStyle/>
          <a:p>
            <a:pPr fontAlgn="auto">
              <a:spcBef>
                <a:spcPts val="0"/>
              </a:spcBef>
              <a:spcAft>
                <a:spcPts val="0"/>
              </a:spcAft>
              <a:defRPr/>
            </a:pPr>
            <a:endParaRPr kumimoji="0" lang="ja-JP" altLang="en-US" sz="1799" kern="0">
              <a:solidFill>
                <a:prstClr val="black"/>
              </a:solidFill>
            </a:endParaRPr>
          </a:p>
        </p:txBody>
      </p:sp>
      <p:sp>
        <p:nvSpPr>
          <p:cNvPr id="2" name="タイトル 1">
            <a:extLst>
              <a:ext uri="{FF2B5EF4-FFF2-40B4-BE49-F238E27FC236}">
                <a16:creationId xmlns:a16="http://schemas.microsoft.com/office/drawing/2014/main" id="{4A6BBAD6-F791-4FF9-9DFF-69D545BAD82D}"/>
              </a:ext>
            </a:extLst>
          </p:cNvPr>
          <p:cNvSpPr>
            <a:spLocks noGrp="1"/>
          </p:cNvSpPr>
          <p:nvPr>
            <p:ph type="title"/>
          </p:nvPr>
        </p:nvSpPr>
        <p:spPr>
          <a:xfrm>
            <a:off x="252000" y="219168"/>
            <a:ext cx="11635200" cy="461665"/>
          </a:xfrm>
          <a:prstGeom prst="rect">
            <a:avLst/>
          </a:prstGeom>
        </p:spPr>
        <p:txBody>
          <a:bodyPr wrap="square" anchor="ctr">
            <a:spAutoFit/>
          </a:bodyPr>
          <a:lstStyle>
            <a:lvl1pPr algn="l">
              <a:lnSpc>
                <a:spcPct val="100000"/>
              </a:lnSpc>
              <a:defRPr sz="2399" b="1">
                <a:solidFill>
                  <a:sysClr val="windowText" lastClr="000000"/>
                </a:solidFill>
              </a:defRPr>
            </a:lvl1pPr>
          </a:lstStyle>
          <a:p>
            <a:r>
              <a:rPr lang="ja-JP" altLang="en-US" dirty="0"/>
              <a:t>マスター タイトルの書式設定</a:t>
            </a:r>
          </a:p>
        </p:txBody>
      </p:sp>
    </p:spTree>
    <p:extLst>
      <p:ext uri="{BB962C8B-B14F-4D97-AF65-F5344CB8AC3E}">
        <p14:creationId xmlns:p14="http://schemas.microsoft.com/office/powerpoint/2010/main" val="213667747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34652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6B8D93DC-213F-4D3B-8D24-740EB2BEF811}" type="slidenum">
              <a:rPr lang="en-US" altLang="ja-JP"/>
              <a:pPr>
                <a:defRPr/>
              </a:pPr>
              <a:t>‹#›</a:t>
            </a:fld>
            <a:endParaRPr lang="en-US" altLang="ja-JP"/>
          </a:p>
        </p:txBody>
      </p:sp>
    </p:spTree>
    <p:extLst>
      <p:ext uri="{BB962C8B-B14F-4D97-AF65-F5344CB8AC3E}">
        <p14:creationId xmlns:p14="http://schemas.microsoft.com/office/powerpoint/2010/main" val="1168343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3408365-0253-08F9-0BD1-3FF174C00B0F}"/>
              </a:ext>
            </a:extLst>
          </p:cNvPr>
          <p:cNvSpPr/>
          <p:nvPr userDrawn="1"/>
        </p:nvSpPr>
        <p:spPr bwMode="auto">
          <a:xfrm>
            <a:off x="0" y="0"/>
            <a:ext cx="12192000" cy="6858000"/>
          </a:xfrm>
          <a:prstGeom prst="rect">
            <a:avLst/>
          </a:prstGeom>
          <a:solidFill>
            <a:srgbClr val="B4545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pic>
        <p:nvPicPr>
          <p:cNvPr id="8" name="図 7" descr="背景パターン&#10;&#10;自動的に生成された説明">
            <a:extLst>
              <a:ext uri="{FF2B5EF4-FFF2-40B4-BE49-F238E27FC236}">
                <a16:creationId xmlns:a16="http://schemas.microsoft.com/office/drawing/2014/main" id="{A04F8B1B-B3BC-C76E-8EA3-F84A657D6A83}"/>
              </a:ext>
            </a:extLst>
          </p:cNvPr>
          <p:cNvPicPr>
            <a:picLocks noChangeAspect="1"/>
          </p:cNvPicPr>
          <p:nvPr userDrawn="1"/>
        </p:nvPicPr>
        <p:blipFill>
          <a:blip r:embed="rId2">
            <a:alphaModFix amt="59000"/>
            <a:extLst>
              <a:ext uri="{28A0092B-C50C-407E-A947-70E740481C1C}">
                <a14:useLocalDpi xmlns:a14="http://schemas.microsoft.com/office/drawing/2010/main" val="0"/>
              </a:ext>
            </a:extLst>
          </a:blip>
          <a:srcRect l="-9966" t="30782" r="24020" b="-11698"/>
          <a:stretch/>
        </p:blipFill>
        <p:spPr>
          <a:xfrm>
            <a:off x="4889146" y="0"/>
            <a:ext cx="7302854" cy="6858000"/>
          </a:xfrm>
          <a:prstGeom prst="rect">
            <a:avLst/>
          </a:prstGeom>
        </p:spPr>
      </p:pic>
      <p:sp>
        <p:nvSpPr>
          <p:cNvPr id="9" name="正方形/長方形 8">
            <a:extLst>
              <a:ext uri="{FF2B5EF4-FFF2-40B4-BE49-F238E27FC236}">
                <a16:creationId xmlns:a16="http://schemas.microsoft.com/office/drawing/2014/main" id="{6B9AF213-41B2-D84A-6B00-C4C08205EC17}"/>
              </a:ext>
            </a:extLst>
          </p:cNvPr>
          <p:cNvSpPr/>
          <p:nvPr userDrawn="1"/>
        </p:nvSpPr>
        <p:spPr bwMode="auto">
          <a:xfrm>
            <a:off x="760512" y="656692"/>
            <a:ext cx="10670976" cy="554461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cxnSp>
        <p:nvCxnSpPr>
          <p:cNvPr id="10" name="直線コネクタ 9">
            <a:extLst>
              <a:ext uri="{FF2B5EF4-FFF2-40B4-BE49-F238E27FC236}">
                <a16:creationId xmlns:a16="http://schemas.microsoft.com/office/drawing/2014/main" id="{E62C2523-8E83-EBFD-4F7B-2E4CA3A24A3F}"/>
              </a:ext>
            </a:extLst>
          </p:cNvPr>
          <p:cNvCxnSpPr/>
          <p:nvPr userDrawn="1"/>
        </p:nvCxnSpPr>
        <p:spPr bwMode="auto">
          <a:xfrm>
            <a:off x="760512" y="1844824"/>
            <a:ext cx="10670976" cy="0"/>
          </a:xfrm>
          <a:prstGeom prst="line">
            <a:avLst/>
          </a:prstGeom>
          <a:noFill/>
          <a:ln w="19050" cap="flat" cmpd="sng" algn="ctr">
            <a:solidFill>
              <a:schemeClr val="bg2">
                <a:lumMod val="60000"/>
                <a:lumOff val="40000"/>
              </a:schemeClr>
            </a:solidFill>
            <a:prstDash val="solid"/>
            <a:round/>
            <a:headEnd type="none" w="med" len="med"/>
            <a:tailEnd type="none" w="med" len="med"/>
          </a:ln>
          <a:effectLst/>
        </p:spPr>
      </p:cxnSp>
      <p:sp>
        <p:nvSpPr>
          <p:cNvPr id="14" name="正方形/長方形 13">
            <a:extLst>
              <a:ext uri="{FF2B5EF4-FFF2-40B4-BE49-F238E27FC236}">
                <a16:creationId xmlns:a16="http://schemas.microsoft.com/office/drawing/2014/main" id="{8730C998-1BCF-F3B2-2C4D-34B39800E40B}"/>
              </a:ext>
            </a:extLst>
          </p:cNvPr>
          <p:cNvSpPr/>
          <p:nvPr userDrawn="1"/>
        </p:nvSpPr>
        <p:spPr bwMode="auto">
          <a:xfrm>
            <a:off x="3791744" y="1205640"/>
            <a:ext cx="4608512" cy="13512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954674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3408365-0253-08F9-0BD1-3FF174C00B0F}"/>
              </a:ext>
            </a:extLst>
          </p:cNvPr>
          <p:cNvSpPr/>
          <p:nvPr userDrawn="1"/>
        </p:nvSpPr>
        <p:spPr bwMode="auto">
          <a:xfrm>
            <a:off x="0" y="0"/>
            <a:ext cx="12192000" cy="6858000"/>
          </a:xfrm>
          <a:prstGeom prst="rect">
            <a:avLst/>
          </a:prstGeom>
          <a:solidFill>
            <a:srgbClr val="F0908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pic>
        <p:nvPicPr>
          <p:cNvPr id="8" name="図 7" descr="背景パターン&#10;&#10;自動的に生成された説明">
            <a:extLst>
              <a:ext uri="{FF2B5EF4-FFF2-40B4-BE49-F238E27FC236}">
                <a16:creationId xmlns:a16="http://schemas.microsoft.com/office/drawing/2014/main" id="{A04F8B1B-B3BC-C76E-8EA3-F84A657D6A83}"/>
              </a:ext>
            </a:extLst>
          </p:cNvPr>
          <p:cNvPicPr>
            <a:picLocks noChangeAspect="1"/>
          </p:cNvPicPr>
          <p:nvPr userDrawn="1"/>
        </p:nvPicPr>
        <p:blipFill>
          <a:blip r:embed="rId2">
            <a:alphaModFix amt="59000"/>
            <a:extLst>
              <a:ext uri="{28A0092B-C50C-407E-A947-70E740481C1C}">
                <a14:useLocalDpi xmlns:a14="http://schemas.microsoft.com/office/drawing/2010/main" val="0"/>
              </a:ext>
            </a:extLst>
          </a:blip>
          <a:srcRect l="-9966" t="30782" r="24020" b="-11698"/>
          <a:stretch/>
        </p:blipFill>
        <p:spPr>
          <a:xfrm>
            <a:off x="4889146" y="0"/>
            <a:ext cx="7302854" cy="6858000"/>
          </a:xfrm>
          <a:prstGeom prst="rect">
            <a:avLst/>
          </a:prstGeom>
        </p:spPr>
      </p:pic>
      <p:sp>
        <p:nvSpPr>
          <p:cNvPr id="9" name="正方形/長方形 8">
            <a:extLst>
              <a:ext uri="{FF2B5EF4-FFF2-40B4-BE49-F238E27FC236}">
                <a16:creationId xmlns:a16="http://schemas.microsoft.com/office/drawing/2014/main" id="{6B9AF213-41B2-D84A-6B00-C4C08205EC17}"/>
              </a:ext>
            </a:extLst>
          </p:cNvPr>
          <p:cNvSpPr/>
          <p:nvPr userDrawn="1"/>
        </p:nvSpPr>
        <p:spPr bwMode="auto">
          <a:xfrm>
            <a:off x="760512" y="656692"/>
            <a:ext cx="10670976" cy="554461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
        <p:nvSpPr>
          <p:cNvPr id="14" name="正方形/長方形 13">
            <a:extLst>
              <a:ext uri="{FF2B5EF4-FFF2-40B4-BE49-F238E27FC236}">
                <a16:creationId xmlns:a16="http://schemas.microsoft.com/office/drawing/2014/main" id="{8730C998-1BCF-F3B2-2C4D-34B39800E40B}"/>
              </a:ext>
            </a:extLst>
          </p:cNvPr>
          <p:cNvSpPr/>
          <p:nvPr userDrawn="1"/>
        </p:nvSpPr>
        <p:spPr bwMode="auto">
          <a:xfrm>
            <a:off x="3791744" y="1205640"/>
            <a:ext cx="4608512" cy="13512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437507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3408365-0253-08F9-0BD1-3FF174C00B0F}"/>
              </a:ext>
            </a:extLst>
          </p:cNvPr>
          <p:cNvSpPr/>
          <p:nvPr userDrawn="1"/>
        </p:nvSpPr>
        <p:spPr bwMode="auto">
          <a:xfrm>
            <a:off x="0" y="0"/>
            <a:ext cx="12192000" cy="6858000"/>
          </a:xfrm>
          <a:prstGeom prst="rect">
            <a:avLst/>
          </a:prstGeom>
          <a:solidFill>
            <a:srgbClr val="78C39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pic>
        <p:nvPicPr>
          <p:cNvPr id="8" name="図 7" descr="背景パターン&#10;&#10;自動的に生成された説明">
            <a:extLst>
              <a:ext uri="{FF2B5EF4-FFF2-40B4-BE49-F238E27FC236}">
                <a16:creationId xmlns:a16="http://schemas.microsoft.com/office/drawing/2014/main" id="{A04F8B1B-B3BC-C76E-8EA3-F84A657D6A83}"/>
              </a:ext>
            </a:extLst>
          </p:cNvPr>
          <p:cNvPicPr>
            <a:picLocks noChangeAspect="1"/>
          </p:cNvPicPr>
          <p:nvPr userDrawn="1"/>
        </p:nvPicPr>
        <p:blipFill>
          <a:blip r:embed="rId2">
            <a:alphaModFix amt="59000"/>
            <a:extLst>
              <a:ext uri="{28A0092B-C50C-407E-A947-70E740481C1C}">
                <a14:useLocalDpi xmlns:a14="http://schemas.microsoft.com/office/drawing/2010/main" val="0"/>
              </a:ext>
            </a:extLst>
          </a:blip>
          <a:srcRect l="-9966" t="30782" r="24020" b="-11698"/>
          <a:stretch/>
        </p:blipFill>
        <p:spPr>
          <a:xfrm>
            <a:off x="4889146" y="0"/>
            <a:ext cx="7302854" cy="6858000"/>
          </a:xfrm>
          <a:prstGeom prst="rect">
            <a:avLst/>
          </a:prstGeom>
        </p:spPr>
      </p:pic>
      <p:sp>
        <p:nvSpPr>
          <p:cNvPr id="9" name="正方形/長方形 8">
            <a:extLst>
              <a:ext uri="{FF2B5EF4-FFF2-40B4-BE49-F238E27FC236}">
                <a16:creationId xmlns:a16="http://schemas.microsoft.com/office/drawing/2014/main" id="{6B9AF213-41B2-D84A-6B00-C4C08205EC17}"/>
              </a:ext>
            </a:extLst>
          </p:cNvPr>
          <p:cNvSpPr/>
          <p:nvPr userDrawn="1"/>
        </p:nvSpPr>
        <p:spPr bwMode="auto">
          <a:xfrm>
            <a:off x="760512" y="656692"/>
            <a:ext cx="10670976" cy="554461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cxnSp>
        <p:nvCxnSpPr>
          <p:cNvPr id="10" name="直線コネクタ 9">
            <a:extLst>
              <a:ext uri="{FF2B5EF4-FFF2-40B4-BE49-F238E27FC236}">
                <a16:creationId xmlns:a16="http://schemas.microsoft.com/office/drawing/2014/main" id="{E62C2523-8E83-EBFD-4F7B-2E4CA3A24A3F}"/>
              </a:ext>
            </a:extLst>
          </p:cNvPr>
          <p:cNvCxnSpPr/>
          <p:nvPr userDrawn="1"/>
        </p:nvCxnSpPr>
        <p:spPr bwMode="auto">
          <a:xfrm>
            <a:off x="760512" y="1844824"/>
            <a:ext cx="10670976" cy="0"/>
          </a:xfrm>
          <a:prstGeom prst="line">
            <a:avLst/>
          </a:prstGeom>
          <a:noFill/>
          <a:ln w="19050" cap="flat" cmpd="sng" algn="ctr">
            <a:solidFill>
              <a:schemeClr val="bg2">
                <a:lumMod val="60000"/>
                <a:lumOff val="40000"/>
              </a:schemeClr>
            </a:solidFill>
            <a:prstDash val="solid"/>
            <a:round/>
            <a:headEnd type="none" w="med" len="med"/>
            <a:tailEnd type="none" w="med" len="med"/>
          </a:ln>
          <a:effectLst/>
        </p:spPr>
      </p:cxnSp>
      <p:sp>
        <p:nvSpPr>
          <p:cNvPr id="14" name="正方形/長方形 13">
            <a:extLst>
              <a:ext uri="{FF2B5EF4-FFF2-40B4-BE49-F238E27FC236}">
                <a16:creationId xmlns:a16="http://schemas.microsoft.com/office/drawing/2014/main" id="{8730C998-1BCF-F3B2-2C4D-34B39800E40B}"/>
              </a:ext>
            </a:extLst>
          </p:cNvPr>
          <p:cNvSpPr/>
          <p:nvPr userDrawn="1"/>
        </p:nvSpPr>
        <p:spPr bwMode="auto">
          <a:xfrm>
            <a:off x="3791744" y="1205640"/>
            <a:ext cx="4608512" cy="13512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9716406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3408365-0253-08F9-0BD1-3FF174C00B0F}"/>
              </a:ext>
            </a:extLst>
          </p:cNvPr>
          <p:cNvSpPr/>
          <p:nvPr userDrawn="1"/>
        </p:nvSpPr>
        <p:spPr bwMode="auto">
          <a:xfrm>
            <a:off x="0" y="0"/>
            <a:ext cx="12192000" cy="6858000"/>
          </a:xfrm>
          <a:prstGeom prst="rect">
            <a:avLst/>
          </a:prstGeom>
          <a:solidFill>
            <a:srgbClr val="C6B6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pic>
        <p:nvPicPr>
          <p:cNvPr id="8" name="図 7" descr="背景パターン&#10;&#10;自動的に生成された説明">
            <a:extLst>
              <a:ext uri="{FF2B5EF4-FFF2-40B4-BE49-F238E27FC236}">
                <a16:creationId xmlns:a16="http://schemas.microsoft.com/office/drawing/2014/main" id="{A04F8B1B-B3BC-C76E-8EA3-F84A657D6A83}"/>
              </a:ext>
            </a:extLst>
          </p:cNvPr>
          <p:cNvPicPr>
            <a:picLocks noChangeAspect="1"/>
          </p:cNvPicPr>
          <p:nvPr userDrawn="1"/>
        </p:nvPicPr>
        <p:blipFill>
          <a:blip r:embed="rId2">
            <a:alphaModFix amt="59000"/>
            <a:extLst>
              <a:ext uri="{28A0092B-C50C-407E-A947-70E740481C1C}">
                <a14:useLocalDpi xmlns:a14="http://schemas.microsoft.com/office/drawing/2010/main" val="0"/>
              </a:ext>
            </a:extLst>
          </a:blip>
          <a:srcRect l="-9966" t="30782" r="24020" b="-11698"/>
          <a:stretch/>
        </p:blipFill>
        <p:spPr>
          <a:xfrm>
            <a:off x="4889146" y="0"/>
            <a:ext cx="7302854" cy="6858000"/>
          </a:xfrm>
          <a:prstGeom prst="rect">
            <a:avLst/>
          </a:prstGeom>
        </p:spPr>
      </p:pic>
      <p:sp>
        <p:nvSpPr>
          <p:cNvPr id="9" name="正方形/長方形 8">
            <a:extLst>
              <a:ext uri="{FF2B5EF4-FFF2-40B4-BE49-F238E27FC236}">
                <a16:creationId xmlns:a16="http://schemas.microsoft.com/office/drawing/2014/main" id="{6B9AF213-41B2-D84A-6B00-C4C08205EC17}"/>
              </a:ext>
            </a:extLst>
          </p:cNvPr>
          <p:cNvSpPr/>
          <p:nvPr userDrawn="1"/>
        </p:nvSpPr>
        <p:spPr bwMode="auto">
          <a:xfrm>
            <a:off x="760512" y="656692"/>
            <a:ext cx="10670976" cy="554461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cxnSp>
        <p:nvCxnSpPr>
          <p:cNvPr id="10" name="直線コネクタ 9">
            <a:extLst>
              <a:ext uri="{FF2B5EF4-FFF2-40B4-BE49-F238E27FC236}">
                <a16:creationId xmlns:a16="http://schemas.microsoft.com/office/drawing/2014/main" id="{E62C2523-8E83-EBFD-4F7B-2E4CA3A24A3F}"/>
              </a:ext>
            </a:extLst>
          </p:cNvPr>
          <p:cNvCxnSpPr/>
          <p:nvPr userDrawn="1"/>
        </p:nvCxnSpPr>
        <p:spPr bwMode="auto">
          <a:xfrm>
            <a:off x="760512" y="1844824"/>
            <a:ext cx="10670976" cy="0"/>
          </a:xfrm>
          <a:prstGeom prst="line">
            <a:avLst/>
          </a:prstGeom>
          <a:noFill/>
          <a:ln w="19050" cap="flat" cmpd="sng" algn="ctr">
            <a:solidFill>
              <a:schemeClr val="bg2">
                <a:lumMod val="60000"/>
                <a:lumOff val="40000"/>
              </a:schemeClr>
            </a:solidFill>
            <a:prstDash val="solid"/>
            <a:round/>
            <a:headEnd type="none" w="med" len="med"/>
            <a:tailEnd type="none" w="med" len="med"/>
          </a:ln>
          <a:effectLst/>
        </p:spPr>
      </p:cxnSp>
      <p:sp>
        <p:nvSpPr>
          <p:cNvPr id="14" name="正方形/長方形 13">
            <a:extLst>
              <a:ext uri="{FF2B5EF4-FFF2-40B4-BE49-F238E27FC236}">
                <a16:creationId xmlns:a16="http://schemas.microsoft.com/office/drawing/2014/main" id="{8730C998-1BCF-F3B2-2C4D-34B39800E40B}"/>
              </a:ext>
            </a:extLst>
          </p:cNvPr>
          <p:cNvSpPr/>
          <p:nvPr userDrawn="1"/>
        </p:nvSpPr>
        <p:spPr bwMode="auto">
          <a:xfrm>
            <a:off x="3791744" y="1205640"/>
            <a:ext cx="4608512" cy="13512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14835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6"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FEB0A3D0-DD8D-4181-AEF1-4C6C4D87A6AE}" type="slidenum">
              <a:rPr lang="en-US" altLang="ja-JP"/>
              <a:pPr>
                <a:defRPr/>
              </a:pPr>
              <a:t>‹#›</a:t>
            </a:fld>
            <a:endParaRPr lang="en-US" altLang="ja-JP"/>
          </a:p>
        </p:txBody>
      </p:sp>
    </p:spTree>
    <p:extLst>
      <p:ext uri="{BB962C8B-B14F-4D97-AF65-F5344CB8AC3E}">
        <p14:creationId xmlns:p14="http://schemas.microsoft.com/office/powerpoint/2010/main" val="4108427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3408365-0253-08F9-0BD1-3FF174C00B0F}"/>
              </a:ext>
            </a:extLst>
          </p:cNvPr>
          <p:cNvSpPr/>
          <p:nvPr userDrawn="1"/>
        </p:nvSpPr>
        <p:spPr bwMode="auto">
          <a:xfrm>
            <a:off x="0" y="0"/>
            <a:ext cx="12192000" cy="6858000"/>
          </a:xfrm>
          <a:prstGeom prst="rect">
            <a:avLst/>
          </a:prstGeom>
          <a:solidFill>
            <a:srgbClr val="C6B6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pic>
        <p:nvPicPr>
          <p:cNvPr id="8" name="図 7" descr="背景パターン&#10;&#10;自動的に生成された説明">
            <a:extLst>
              <a:ext uri="{FF2B5EF4-FFF2-40B4-BE49-F238E27FC236}">
                <a16:creationId xmlns:a16="http://schemas.microsoft.com/office/drawing/2014/main" id="{A04F8B1B-B3BC-C76E-8EA3-F84A657D6A83}"/>
              </a:ext>
            </a:extLst>
          </p:cNvPr>
          <p:cNvPicPr>
            <a:picLocks noChangeAspect="1"/>
          </p:cNvPicPr>
          <p:nvPr userDrawn="1"/>
        </p:nvPicPr>
        <p:blipFill>
          <a:blip r:embed="rId2">
            <a:alphaModFix amt="59000"/>
            <a:extLst>
              <a:ext uri="{28A0092B-C50C-407E-A947-70E740481C1C}">
                <a14:useLocalDpi xmlns:a14="http://schemas.microsoft.com/office/drawing/2010/main" val="0"/>
              </a:ext>
            </a:extLst>
          </a:blip>
          <a:srcRect l="-9966" t="30782" r="24020" b="-11698"/>
          <a:stretch/>
        </p:blipFill>
        <p:spPr>
          <a:xfrm>
            <a:off x="4889146" y="0"/>
            <a:ext cx="7302854" cy="6858000"/>
          </a:xfrm>
          <a:prstGeom prst="rect">
            <a:avLst/>
          </a:prstGeom>
        </p:spPr>
      </p:pic>
      <p:sp>
        <p:nvSpPr>
          <p:cNvPr id="9" name="正方形/長方形 8">
            <a:extLst>
              <a:ext uri="{FF2B5EF4-FFF2-40B4-BE49-F238E27FC236}">
                <a16:creationId xmlns:a16="http://schemas.microsoft.com/office/drawing/2014/main" id="{6B9AF213-41B2-D84A-6B00-C4C08205EC17}"/>
              </a:ext>
            </a:extLst>
          </p:cNvPr>
          <p:cNvSpPr/>
          <p:nvPr userDrawn="1"/>
        </p:nvSpPr>
        <p:spPr bwMode="auto">
          <a:xfrm>
            <a:off x="760512" y="656692"/>
            <a:ext cx="10670976" cy="554461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
        <p:nvSpPr>
          <p:cNvPr id="14" name="正方形/長方形 13">
            <a:extLst>
              <a:ext uri="{FF2B5EF4-FFF2-40B4-BE49-F238E27FC236}">
                <a16:creationId xmlns:a16="http://schemas.microsoft.com/office/drawing/2014/main" id="{8730C998-1BCF-F3B2-2C4D-34B39800E40B}"/>
              </a:ext>
            </a:extLst>
          </p:cNvPr>
          <p:cNvSpPr/>
          <p:nvPr userDrawn="1"/>
        </p:nvSpPr>
        <p:spPr bwMode="auto">
          <a:xfrm>
            <a:off x="3791744" y="1205640"/>
            <a:ext cx="4608512" cy="13512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2544101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1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A2B93EAB-0AF7-4752-912C-6165AA26E973}" type="slidenum">
              <a:rPr lang="en-US" altLang="ja-JP"/>
              <a:pPr>
                <a:defRPr/>
              </a:pPr>
              <a:t>‹#›</a:t>
            </a:fld>
            <a:endParaRPr lang="en-US" altLang="ja-JP"/>
          </a:p>
        </p:txBody>
      </p:sp>
    </p:spTree>
    <p:extLst>
      <p:ext uri="{BB962C8B-B14F-4D97-AF65-F5344CB8AC3E}">
        <p14:creationId xmlns:p14="http://schemas.microsoft.com/office/powerpoint/2010/main" val="14179604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EEEA77F7-6833-4342-AA7D-C18DCAFAAAA5}" type="slidenum">
              <a:rPr lang="en-US" altLang="ja-JP"/>
              <a:pPr>
                <a:defRPr/>
              </a:pPr>
              <a:t>‹#›</a:t>
            </a:fld>
            <a:endParaRPr lang="en-US" altLang="ja-JP"/>
          </a:p>
        </p:txBody>
      </p:sp>
    </p:spTree>
    <p:extLst>
      <p:ext uri="{BB962C8B-B14F-4D97-AF65-F5344CB8AC3E}">
        <p14:creationId xmlns:p14="http://schemas.microsoft.com/office/powerpoint/2010/main" val="2271245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b="1"/>
            </a:lvl1pPr>
          </a:lstStyle>
          <a:p>
            <a:pPr>
              <a:defRPr/>
            </a:pPr>
            <a:endParaRPr lang="en-US" altLang="ja-JP"/>
          </a:p>
        </p:txBody>
      </p:sp>
      <p:sp>
        <p:nvSpPr>
          <p:cNvPr id="8"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364CECD2-CE34-49B1-9B80-6F6692133A26}" type="slidenum">
              <a:rPr lang="en-US" altLang="ja-JP"/>
              <a:pPr>
                <a:defRPr/>
              </a:pPr>
              <a:t>‹#›</a:t>
            </a:fld>
            <a:endParaRPr lang="en-US" altLang="ja-JP"/>
          </a:p>
        </p:txBody>
      </p:sp>
    </p:spTree>
    <p:extLst>
      <p:ext uri="{BB962C8B-B14F-4D97-AF65-F5344CB8AC3E}">
        <p14:creationId xmlns:p14="http://schemas.microsoft.com/office/powerpoint/2010/main" val="31448582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a:defRPr b="1"/>
            </a:lvl1pPr>
          </a:lstStyle>
          <a:p>
            <a:pPr>
              <a:defRPr/>
            </a:pPr>
            <a:endParaRPr lang="en-US" altLang="ja-JP"/>
          </a:p>
        </p:txBody>
      </p:sp>
      <p:sp>
        <p:nvSpPr>
          <p:cNvPr id="4"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AE8C26D4-2937-446D-A077-27B092E46F62}" type="slidenum">
              <a:rPr lang="en-US" altLang="ja-JP"/>
              <a:pPr>
                <a:defRPr/>
              </a:pPr>
              <a:t>‹#›</a:t>
            </a:fld>
            <a:endParaRPr lang="en-US" altLang="ja-JP"/>
          </a:p>
        </p:txBody>
      </p:sp>
    </p:spTree>
    <p:extLst>
      <p:ext uri="{BB962C8B-B14F-4D97-AF65-F5344CB8AC3E}">
        <p14:creationId xmlns:p14="http://schemas.microsoft.com/office/powerpoint/2010/main" val="2636910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ltLang="ja-JP"/>
          </a:p>
        </p:txBody>
      </p:sp>
      <p:sp>
        <p:nvSpPr>
          <p:cNvPr id="3"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49353AC2-6D64-4339-9755-6CB236A9831B}" type="slidenum">
              <a:rPr lang="en-US" altLang="ja-JP"/>
              <a:pPr>
                <a:defRPr/>
              </a:pPr>
              <a:t>‹#›</a:t>
            </a:fld>
            <a:endParaRPr lang="en-US" altLang="ja-JP"/>
          </a:p>
        </p:txBody>
      </p:sp>
    </p:spTree>
    <p:extLst>
      <p:ext uri="{BB962C8B-B14F-4D97-AF65-F5344CB8AC3E}">
        <p14:creationId xmlns:p14="http://schemas.microsoft.com/office/powerpoint/2010/main" val="38939630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6"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FEB0A3D0-DD8D-4181-AEF1-4C6C4D87A6AE}" type="slidenum">
              <a:rPr lang="en-US" altLang="ja-JP"/>
              <a:pPr>
                <a:defRPr/>
              </a:pPr>
              <a:t>‹#›</a:t>
            </a:fld>
            <a:endParaRPr lang="en-US" altLang="ja-JP"/>
          </a:p>
        </p:txBody>
      </p:sp>
    </p:spTree>
    <p:extLst>
      <p:ext uri="{BB962C8B-B14F-4D97-AF65-F5344CB8AC3E}">
        <p14:creationId xmlns:p14="http://schemas.microsoft.com/office/powerpoint/2010/main" val="772358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23346910-6763-461A-9C61-DEB4FECCB4CE}" type="slidenum">
              <a:rPr lang="en-US" altLang="ja-JP"/>
              <a:pPr>
                <a:defRPr/>
              </a:pPr>
              <a:t>‹#›</a:t>
            </a:fld>
            <a:endParaRPr lang="en-US" altLang="ja-JP"/>
          </a:p>
        </p:txBody>
      </p:sp>
    </p:spTree>
    <p:extLst>
      <p:ext uri="{BB962C8B-B14F-4D97-AF65-F5344CB8AC3E}">
        <p14:creationId xmlns:p14="http://schemas.microsoft.com/office/powerpoint/2010/main" val="1581276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86D1D980-53B8-49E0-8F5A-F0F44975BF32}" type="slidenum">
              <a:rPr lang="en-US" altLang="ja-JP"/>
              <a:pPr>
                <a:defRPr/>
              </a:pPr>
              <a:t>‹#›</a:t>
            </a:fld>
            <a:endParaRPr lang="en-US" altLang="ja-JP"/>
          </a:p>
        </p:txBody>
      </p:sp>
    </p:spTree>
    <p:extLst>
      <p:ext uri="{BB962C8B-B14F-4D97-AF65-F5344CB8AC3E}">
        <p14:creationId xmlns:p14="http://schemas.microsoft.com/office/powerpoint/2010/main" val="3880410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4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898EB203-002E-4271-9904-45A999F92F0D}" type="slidenum">
              <a:rPr lang="en-US" altLang="ja-JP"/>
              <a:pPr>
                <a:defRPr/>
              </a:pPr>
              <a:t>‹#›</a:t>
            </a:fld>
            <a:endParaRPr lang="en-US" altLang="ja-JP"/>
          </a:p>
        </p:txBody>
      </p:sp>
    </p:spTree>
    <p:extLst>
      <p:ext uri="{BB962C8B-B14F-4D97-AF65-F5344CB8AC3E}">
        <p14:creationId xmlns:p14="http://schemas.microsoft.com/office/powerpoint/2010/main" val="1470764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23346910-6763-461A-9C61-DEB4FECCB4CE}" type="slidenum">
              <a:rPr lang="en-US" altLang="ja-JP"/>
              <a:pPr>
                <a:defRPr/>
              </a:pPr>
              <a:t>‹#›</a:t>
            </a:fld>
            <a:endParaRPr lang="en-US" altLang="ja-JP"/>
          </a:p>
        </p:txBody>
      </p:sp>
    </p:spTree>
    <p:extLst>
      <p:ext uri="{BB962C8B-B14F-4D97-AF65-F5344CB8AC3E}">
        <p14:creationId xmlns:p14="http://schemas.microsoft.com/office/powerpoint/2010/main" val="5632023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609600" y="1600206"/>
            <a:ext cx="10972800" cy="452596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5315ECBD-401A-4FA3-8E73-BCD7492A6DE1}" type="slidenum">
              <a:rPr lang="en-US" altLang="ja-JP"/>
              <a:pPr>
                <a:defRPr/>
              </a:pPr>
              <a:t>‹#›</a:t>
            </a:fld>
            <a:endParaRPr lang="en-US" altLang="ja-JP"/>
          </a:p>
        </p:txBody>
      </p:sp>
    </p:spTree>
    <p:extLst>
      <p:ext uri="{BB962C8B-B14F-4D97-AF65-F5344CB8AC3E}">
        <p14:creationId xmlns:p14="http://schemas.microsoft.com/office/powerpoint/2010/main" val="15744413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49"/>
            <a:ext cx="109728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b="1"/>
            </a:lvl1pPr>
          </a:lstStyle>
          <a:p>
            <a:pPr>
              <a:defRPr/>
            </a:pPr>
            <a:endParaRPr lang="en-US" altLang="ja-JP"/>
          </a:p>
        </p:txBody>
      </p:sp>
      <p:sp>
        <p:nvSpPr>
          <p:cNvPr id="4"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852DD59A-CB32-4A2D-A5CF-0E9B6B1ACD75}" type="slidenum">
              <a:rPr lang="en-US" altLang="ja-JP"/>
              <a:pPr>
                <a:defRPr/>
              </a:pPr>
              <a:t>‹#›</a:t>
            </a:fld>
            <a:endParaRPr lang="en-US" altLang="ja-JP"/>
          </a:p>
        </p:txBody>
      </p:sp>
    </p:spTree>
    <p:extLst>
      <p:ext uri="{BB962C8B-B14F-4D97-AF65-F5344CB8AC3E}">
        <p14:creationId xmlns:p14="http://schemas.microsoft.com/office/powerpoint/2010/main" val="23158609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09600" y="1600206"/>
            <a:ext cx="53848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グラフ プレースホルダ 3"/>
          <p:cNvSpPr>
            <a:spLocks noGrp="1"/>
          </p:cNvSpPr>
          <p:nvPr>
            <p:ph type="chart" sz="half" idx="2"/>
          </p:nvPr>
        </p:nvSpPr>
        <p:spPr>
          <a:xfrm>
            <a:off x="6197600" y="1600206"/>
            <a:ext cx="5384800" cy="4525963"/>
          </a:xfrm>
        </p:spPr>
        <p:txBody>
          <a:bodyPr/>
          <a:lstStyle/>
          <a:p>
            <a:pPr lvl="0"/>
            <a:endParaRPr lang="ja-JP" altLang="en-US" noProof="0"/>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EF4A36C5-AEDA-4B1E-93DD-4F1AC373075A}" type="slidenum">
              <a:rPr lang="en-US" altLang="ja-JP"/>
              <a:pPr>
                <a:defRPr/>
              </a:pPr>
              <a:t>‹#›</a:t>
            </a:fld>
            <a:endParaRPr lang="en-US" altLang="ja-JP"/>
          </a:p>
        </p:txBody>
      </p:sp>
    </p:spTree>
    <p:extLst>
      <p:ext uri="{BB962C8B-B14F-4D97-AF65-F5344CB8AC3E}">
        <p14:creationId xmlns:p14="http://schemas.microsoft.com/office/powerpoint/2010/main" val="15363144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609600" y="1600206"/>
            <a:ext cx="10972800" cy="452596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ea typeface="ＭＳ Ｐゴシック" pitchFamily="50" charset="-128"/>
              </a:defRPr>
            </a:lvl1pPr>
          </a:lstStyle>
          <a:p>
            <a:pPr>
              <a:defRPr/>
            </a:pPr>
            <a:fld id="{59BFDAB3-4532-4FAD-8AAE-B6BD31EBBC6B}" type="slidenum">
              <a:rPr lang="en-US" altLang="ja-JP"/>
              <a:pPr>
                <a:defRPr/>
              </a:pPr>
              <a:t>‹#›</a:t>
            </a:fld>
            <a:endParaRPr lang="en-US" altLang="ja-JP"/>
          </a:p>
        </p:txBody>
      </p:sp>
    </p:spTree>
    <p:extLst>
      <p:ext uri="{BB962C8B-B14F-4D97-AF65-F5344CB8AC3E}">
        <p14:creationId xmlns:p14="http://schemas.microsoft.com/office/powerpoint/2010/main" val="20235350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283636" y="161925"/>
            <a:ext cx="11540067" cy="889000"/>
          </a:xfrm>
          <a:prstGeom prst="rect">
            <a:avLst/>
          </a:prstGeom>
        </p:spPr>
        <p:txBody>
          <a:bodyPr>
            <a:normAutofit/>
          </a:bodyPr>
          <a:lstStyle>
            <a:lvl1pPr>
              <a:defRPr sz="3600">
                <a:solidFill>
                  <a:srgbClr val="7030A0"/>
                </a:solidFill>
              </a:defRPr>
            </a:lvl1pPr>
          </a:lstStyle>
          <a:p>
            <a:r>
              <a:rPr lang="ja-JP" altLang="en-US" dirty="0"/>
              <a:t>マスタ タイトルの書式設定</a:t>
            </a:r>
          </a:p>
        </p:txBody>
      </p:sp>
      <p:sp>
        <p:nvSpPr>
          <p:cNvPr id="3" name="スライド番号プレースホルダ 5"/>
          <p:cNvSpPr>
            <a:spLocks noGrp="1"/>
          </p:cNvSpPr>
          <p:nvPr>
            <p:ph type="sldNum" sz="quarter" idx="10"/>
          </p:nvPr>
        </p:nvSpPr>
        <p:spPr>
          <a:xfrm>
            <a:off x="0" y="6492886"/>
            <a:ext cx="2844800" cy="365125"/>
          </a:xfrm>
        </p:spPr>
        <p:txBody>
          <a:bodyPr/>
          <a:lstStyle>
            <a:lvl1pPr>
              <a:defRPr b="1"/>
            </a:lvl1pPr>
          </a:lstStyle>
          <a:p>
            <a:pPr>
              <a:defRPr/>
            </a:pPr>
            <a:fld id="{C4A68FC0-8F2B-4807-A7BB-873561A8BE0A}" type="slidenum">
              <a:rPr lang="ja-JP" altLang="en-US"/>
              <a:pPr>
                <a:defRPr/>
              </a:pPr>
              <a:t>‹#›</a:t>
            </a:fld>
            <a:endParaRPr lang="en-US" altLang="ja-JP"/>
          </a:p>
        </p:txBody>
      </p:sp>
    </p:spTree>
    <p:extLst>
      <p:ext uri="{BB962C8B-B14F-4D97-AF65-F5344CB8AC3E}">
        <p14:creationId xmlns:p14="http://schemas.microsoft.com/office/powerpoint/2010/main" val="946656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2530" name="think-cell スライド" r:id="rId4" imgW="216" imgH="216" progId="TCLayout.ActiveDocument.1">
                  <p:embed/>
                </p:oleObj>
              </mc:Choice>
              <mc:Fallback>
                <p:oleObj name="think-cell スライド" r:id="rId4" imgW="216" imgH="216" progId="TCLayout.ActiveDocument.1">
                  <p:embed/>
                  <p:pic>
                    <p:nvPicPr>
                      <p:cNvPr id="2" name="Obje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6" name="Rectangle 2">
            <a:extLst>
              <a:ext uri="{FF2B5EF4-FFF2-40B4-BE49-F238E27FC236}">
                <a16:creationId xmlns:a16="http://schemas.microsoft.com/office/drawing/2014/main" id="{9C248EBF-29CC-42D3-B994-DC8B3BF88508}"/>
              </a:ext>
            </a:extLst>
          </p:cNvPr>
          <p:cNvSpPr>
            <a:spLocks noGrp="1" noChangeArrowheads="1"/>
          </p:cNvSpPr>
          <p:nvPr>
            <p:ph type="title"/>
          </p:nvPr>
        </p:nvSpPr>
        <p:spPr bwMode="auto">
          <a:xfrm>
            <a:off x="413196" y="74850"/>
            <a:ext cx="11835533" cy="69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t>Click to change the title</a:t>
            </a:r>
          </a:p>
        </p:txBody>
      </p:sp>
    </p:spTree>
    <p:extLst>
      <p:ext uri="{BB962C8B-B14F-4D97-AF65-F5344CB8AC3E}">
        <p14:creationId xmlns:p14="http://schemas.microsoft.com/office/powerpoint/2010/main" val="75920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Layout" Target="../slideLayouts/slideLayout74.xml"/><Relationship Id="rId7" Type="http://schemas.openxmlformats.org/officeDocument/2006/relationships/oleObject" Target="../embeddings/oleObject15.bin"/><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ags" Target="../tags/tag20.xml"/><Relationship Id="rId5" Type="http://schemas.openxmlformats.org/officeDocument/2006/relationships/vmlDrawing" Target="../drawings/vmlDrawing20.v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image" Target="../media/image6.emf"/><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oleObject" Target="../embeddings/oleObject16.bin"/><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tags" Target="../tags/tag21.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vmlDrawing" Target="../drawings/vmlDrawing21.v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vmlDrawing" Target="../drawings/vmlDrawing2.v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image" Target="../media/image2.emf"/><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e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oleObject" Target="../embeddings/oleObject4.bin"/><Relationship Id="rId5" Type="http://schemas.openxmlformats.org/officeDocument/2006/relationships/slideLayout" Target="../slideLayouts/slideLayout32.xml"/><Relationship Id="rId10" Type="http://schemas.openxmlformats.org/officeDocument/2006/relationships/tags" Target="../tags/tag4.xml"/><Relationship Id="rId4" Type="http://schemas.openxmlformats.org/officeDocument/2006/relationships/slideLayout" Target="../slideLayouts/slideLayout31.xml"/><Relationship Id="rId9" Type="http://schemas.openxmlformats.org/officeDocument/2006/relationships/vmlDrawing" Target="../drawings/vmlDrawing4.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vmlDrawing" Target="../drawings/vmlDrawing6.v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5" Type="http://schemas.openxmlformats.org/officeDocument/2006/relationships/image" Target="../media/image2.em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oleObject" Target="../embeddings/oleObject4.bin"/></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6.emf"/><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oleObject" Target="../embeddings/oleObject7.bin"/><Relationship Id="rId5" Type="http://schemas.openxmlformats.org/officeDocument/2006/relationships/slideLayout" Target="../slideLayouts/slideLayout50.xml"/><Relationship Id="rId10" Type="http://schemas.openxmlformats.org/officeDocument/2006/relationships/tags" Target="../tags/tag10.xml"/><Relationship Id="rId4" Type="http://schemas.openxmlformats.org/officeDocument/2006/relationships/slideLayout" Target="../slideLayouts/slideLayout49.xml"/><Relationship Id="rId9" Type="http://schemas.openxmlformats.org/officeDocument/2006/relationships/vmlDrawing" Target="../drawings/vmlDrawing10.v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e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oleObject" Target="../embeddings/oleObject4.bin"/><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ags" Target="../tags/tag17.xml"/><Relationship Id="rId5" Type="http://schemas.openxmlformats.org/officeDocument/2006/relationships/slideLayout" Target="../slideLayouts/slideLayout57.xml"/><Relationship Id="rId10" Type="http://schemas.openxmlformats.org/officeDocument/2006/relationships/vmlDrawing" Target="../drawings/vmlDrawing17.vml"/><Relationship Id="rId4" Type="http://schemas.openxmlformats.org/officeDocument/2006/relationships/slideLayout" Target="../slideLayouts/slideLayout5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11.png"/><Relationship Id="rId4" Type="http://schemas.openxmlformats.org/officeDocument/2006/relationships/slideLayout" Target="../slideLayouts/slideLayout64.xml"/><Relationship Id="rId9"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slideLayout" Target="../slideLayouts/slideLayout70.xml"/><Relationship Id="rId7" Type="http://schemas.openxmlformats.org/officeDocument/2006/relationships/tags" Target="../tags/tag1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vmlDrawing" Target="../drawings/vmlDrawing19.vml"/><Relationship Id="rId5" Type="http://schemas.openxmlformats.org/officeDocument/2006/relationships/theme" Target="../theme/theme9.xml"/><Relationship Id="rId4" Type="http://schemas.openxmlformats.org/officeDocument/2006/relationships/slideLayout" Target="../slideLayouts/slideLayout71.xml"/><Relationship Id="rId9" Type="http://schemas.openxmlformats.org/officeDocument/2006/relationships/image" Target="../media/image1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150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rgbClr val="000000"/>
                </a:solidFill>
                <a:latin typeface="+mn-lt"/>
                <a:ea typeface="ＭＳ Ｐゴシック" pitchFamily="50" charset="-128"/>
                <a:cs typeface="+mn-cs"/>
              </a:defRPr>
            </a:lvl1pPr>
          </a:lstStyle>
          <a:p>
            <a:pPr fontAlgn="base">
              <a:spcAft>
                <a:spcPct val="0"/>
              </a:spcAft>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rgbClr val="000000"/>
                </a:solidFill>
                <a:latin typeface="+mn-lt"/>
                <a:ea typeface="ＭＳ Ｐゴシック" pitchFamily="50" charset="-128"/>
                <a:cs typeface="+mn-cs"/>
              </a:defRPr>
            </a:lvl1pPr>
          </a:lstStyle>
          <a:p>
            <a:pPr fontAlgn="base">
              <a:spcAft>
                <a:spcPct val="0"/>
              </a:spcAft>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ea typeface="ＭＳ Ｐゴシック" pitchFamily="-108" charset="-128"/>
              </a:defRPr>
            </a:lvl1pPr>
          </a:lstStyle>
          <a:p>
            <a:pPr fontAlgn="base">
              <a:spcBef>
                <a:spcPct val="0"/>
              </a:spcBef>
              <a:spcAft>
                <a:spcPct val="0"/>
              </a:spcAft>
              <a:defRPr/>
            </a:pPr>
            <a:fld id="{66268AFE-41A0-4C50-AE4B-C0E12F272F9B}"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489182407"/>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 id="2147484552" r:id="rId13"/>
    <p:sldLayoutId id="2147484553" r:id="rId14"/>
    <p:sldLayoutId id="2147484554" r:id="rId15"/>
    <p:sldLayoutId id="2147484555" r:id="rId16"/>
    <p:sldLayoutId id="2147485892" r:id="rId17"/>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128"/>
        </a:defRPr>
      </a:lvl1pPr>
      <a:lvl2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2pPr>
      <a:lvl3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3pPr>
      <a:lvl4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4pPr>
      <a:lvl5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170" name="オブジェクト 1" hidden="1">
            <a:extLst>
              <a:ext uri="{FF2B5EF4-FFF2-40B4-BE49-F238E27FC236}">
                <a16:creationId xmlns:a16="http://schemas.microsoft.com/office/drawing/2014/main" id="{17510A75-16AD-409C-8665-7164199BD13F}"/>
              </a:ext>
            </a:extLst>
          </p:cNvPr>
          <p:cNvGraphicFramePr>
            <a:graphicFrameLocks noChangeAspect="1"/>
          </p:cNvGraphicFramePr>
          <p:nvPr userDrawn="1">
            <p:custDataLst>
              <p:tags r:id="rId6"/>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20482" name="think-cell スライド" r:id="rId7" imgW="360" imgH="360" progId="TCLayout.ActiveDocument.1">
                  <p:embed/>
                </p:oleObj>
              </mc:Choice>
              <mc:Fallback>
                <p:oleObj name="think-cell スライド" r:id="rId7" imgW="360" imgH="360" progId="TCLayout.ActiveDocument.1">
                  <p:embed/>
                  <p:pic>
                    <p:nvPicPr>
                      <p:cNvPr id="7170" name="オブジェクト 1" hidden="1">
                        <a:extLst>
                          <a:ext uri="{FF2B5EF4-FFF2-40B4-BE49-F238E27FC236}">
                            <a16:creationId xmlns:a16="http://schemas.microsoft.com/office/drawing/2014/main" id="{17510A75-16AD-409C-8665-7164199BD1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54281334"/>
      </p:ext>
    </p:extLst>
  </p:cSld>
  <p:clrMap bg1="lt1" tx1="dk1" bg2="lt2" tx2="dk2" accent1="accent1" accent2="accent2" accent3="accent3" accent4="accent4" accent5="accent5" accent6="accent6" hlink="hlink" folHlink="folHlink"/>
  <p:sldLayoutIdLst>
    <p:sldLayoutId id="2147486164" r:id="rId1"/>
    <p:sldLayoutId id="2147486165" r:id="rId2"/>
    <p:sldLayoutId id="2147486166" r:id="rId3"/>
  </p:sldLayoutIdLst>
  <p:transition>
    <p:fade/>
  </p:transition>
  <p:hf sldNum="0" hdr="0" ftr="0" dt="0"/>
  <p:txStyles>
    <p:titleStyle>
      <a:lvl1pPr algn="l" defTabSz="912813" rtl="0" eaLnBrk="0" fontAlgn="base" hangingPunct="0">
        <a:lnSpc>
          <a:spcPct val="90000"/>
        </a:lnSpc>
        <a:spcBef>
          <a:spcPct val="0"/>
        </a:spcBef>
        <a:spcAft>
          <a:spcPct val="0"/>
        </a:spcAft>
        <a:defRPr kumimoji="1" sz="43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kumimoji="1" sz="4300">
          <a:solidFill>
            <a:schemeClr val="tx1"/>
          </a:solidFill>
          <a:latin typeface="Meiryo UI" panose="020B0604030504040204" pitchFamily="50" charset="-128"/>
          <a:ea typeface="Meiryo UI" panose="020B0604030504040204" pitchFamily="50" charset="-128"/>
        </a:defRPr>
      </a:lvl2pPr>
      <a:lvl3pPr algn="l" defTabSz="912813" rtl="0" eaLnBrk="0" fontAlgn="base" hangingPunct="0">
        <a:lnSpc>
          <a:spcPct val="90000"/>
        </a:lnSpc>
        <a:spcBef>
          <a:spcPct val="0"/>
        </a:spcBef>
        <a:spcAft>
          <a:spcPct val="0"/>
        </a:spcAft>
        <a:defRPr kumimoji="1" sz="4300">
          <a:solidFill>
            <a:schemeClr val="tx1"/>
          </a:solidFill>
          <a:latin typeface="Meiryo UI" panose="020B0604030504040204" pitchFamily="50" charset="-128"/>
          <a:ea typeface="Meiryo UI" panose="020B0604030504040204" pitchFamily="50" charset="-128"/>
        </a:defRPr>
      </a:lvl3pPr>
      <a:lvl4pPr algn="l" defTabSz="912813" rtl="0" eaLnBrk="0" fontAlgn="base" hangingPunct="0">
        <a:lnSpc>
          <a:spcPct val="90000"/>
        </a:lnSpc>
        <a:spcBef>
          <a:spcPct val="0"/>
        </a:spcBef>
        <a:spcAft>
          <a:spcPct val="0"/>
        </a:spcAft>
        <a:defRPr kumimoji="1" sz="4300">
          <a:solidFill>
            <a:schemeClr val="tx1"/>
          </a:solidFill>
          <a:latin typeface="Meiryo UI" panose="020B0604030504040204" pitchFamily="50" charset="-128"/>
          <a:ea typeface="Meiryo UI" panose="020B0604030504040204" pitchFamily="50" charset="-128"/>
        </a:defRPr>
      </a:lvl4pPr>
      <a:lvl5pPr algn="l" defTabSz="912813" rtl="0" eaLnBrk="0" fontAlgn="base" hangingPunct="0">
        <a:lnSpc>
          <a:spcPct val="90000"/>
        </a:lnSpc>
        <a:spcBef>
          <a:spcPct val="0"/>
        </a:spcBef>
        <a:spcAft>
          <a:spcPct val="0"/>
        </a:spcAft>
        <a:defRPr kumimoji="1" sz="4300">
          <a:solidFill>
            <a:schemeClr val="tx1"/>
          </a:solidFill>
          <a:latin typeface="Meiryo UI" panose="020B0604030504040204" pitchFamily="50" charset="-128"/>
          <a:ea typeface="Meiryo UI" panose="020B0604030504040204" pitchFamily="50" charset="-128"/>
        </a:defRPr>
      </a:lvl5pPr>
      <a:lvl6pPr marL="457200" algn="l" defTabSz="912813" rtl="0" fontAlgn="base">
        <a:lnSpc>
          <a:spcPct val="90000"/>
        </a:lnSpc>
        <a:spcBef>
          <a:spcPct val="0"/>
        </a:spcBef>
        <a:spcAft>
          <a:spcPct val="0"/>
        </a:spcAft>
        <a:defRPr kumimoji="1" sz="4300">
          <a:solidFill>
            <a:schemeClr val="tx1"/>
          </a:solidFill>
          <a:latin typeface="Meiryo UI" panose="020B0604030504040204" pitchFamily="50" charset="-128"/>
          <a:ea typeface="Meiryo UI" panose="020B0604030504040204" pitchFamily="50" charset="-128"/>
        </a:defRPr>
      </a:lvl6pPr>
      <a:lvl7pPr marL="914400" algn="l" defTabSz="912813" rtl="0" fontAlgn="base">
        <a:lnSpc>
          <a:spcPct val="90000"/>
        </a:lnSpc>
        <a:spcBef>
          <a:spcPct val="0"/>
        </a:spcBef>
        <a:spcAft>
          <a:spcPct val="0"/>
        </a:spcAft>
        <a:defRPr kumimoji="1" sz="4300">
          <a:solidFill>
            <a:schemeClr val="tx1"/>
          </a:solidFill>
          <a:latin typeface="Meiryo UI" panose="020B0604030504040204" pitchFamily="50" charset="-128"/>
          <a:ea typeface="Meiryo UI" panose="020B0604030504040204" pitchFamily="50" charset="-128"/>
        </a:defRPr>
      </a:lvl7pPr>
      <a:lvl8pPr marL="1371600" algn="l" defTabSz="912813" rtl="0" fontAlgn="base">
        <a:lnSpc>
          <a:spcPct val="90000"/>
        </a:lnSpc>
        <a:spcBef>
          <a:spcPct val="0"/>
        </a:spcBef>
        <a:spcAft>
          <a:spcPct val="0"/>
        </a:spcAft>
        <a:defRPr kumimoji="1" sz="4300">
          <a:solidFill>
            <a:schemeClr val="tx1"/>
          </a:solidFill>
          <a:latin typeface="Meiryo UI" panose="020B0604030504040204" pitchFamily="50" charset="-128"/>
          <a:ea typeface="Meiryo UI" panose="020B0604030504040204" pitchFamily="50" charset="-128"/>
        </a:defRPr>
      </a:lvl8pPr>
      <a:lvl9pPr marL="1828800" algn="l" defTabSz="912813" rtl="0" fontAlgn="base">
        <a:lnSpc>
          <a:spcPct val="90000"/>
        </a:lnSpc>
        <a:spcBef>
          <a:spcPct val="0"/>
        </a:spcBef>
        <a:spcAft>
          <a:spcPct val="0"/>
        </a:spcAft>
        <a:defRPr kumimoji="1" sz="4300">
          <a:solidFill>
            <a:schemeClr val="tx1"/>
          </a:solidFill>
          <a:latin typeface="Meiryo UI" panose="020B0604030504040204" pitchFamily="50" charset="-128"/>
          <a:ea typeface="Meiryo UI" panose="020B0604030504040204" pitchFamily="50" charset="-128"/>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kumimoji="1" sz="27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kumimoji="1" sz="23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kumimoji="1" sz="19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umimoji="1" sz="1700"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umimoji="1" sz="17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F503A86-9EE7-0414-F0E8-8C758A2131BC}"/>
              </a:ext>
            </a:extLst>
          </p:cNvPr>
          <p:cNvGraphicFramePr>
            <a:graphicFrameLocks noChangeAspect="1"/>
          </p:cNvGraphicFramePr>
          <p:nvPr userDrawn="1">
            <p:custDataLst>
              <p:tags r:id="rId2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スライド" r:id="rId25" imgW="395" imgH="396" progId="TCLayout.ActiveDocument.1">
                  <p:embed/>
                </p:oleObj>
              </mc:Choice>
              <mc:Fallback>
                <p:oleObj name="think-cell スライド" r:id="rId25" imgW="395" imgH="396" progId="TCLayout.ActiveDocument.1">
                  <p:embed/>
                  <p:pic>
                    <p:nvPicPr>
                      <p:cNvPr id="5" name="think-cell data - do not delete" hidden="1">
                        <a:extLst>
                          <a:ext uri="{FF2B5EF4-FFF2-40B4-BE49-F238E27FC236}">
                            <a16:creationId xmlns:a16="http://schemas.microsoft.com/office/drawing/2014/main" id="{5F503A86-9EE7-0414-F0E8-8C758A2131BC}"/>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150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150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rgbClr val="000000"/>
                </a:solidFill>
                <a:latin typeface="+mn-lt"/>
                <a:ea typeface="ＭＳ Ｐゴシック" pitchFamily="50" charset="-128"/>
                <a:cs typeface="+mn-cs"/>
              </a:defRPr>
            </a:lvl1pPr>
          </a:lstStyle>
          <a:p>
            <a:pPr fontAlgn="base">
              <a:spcAft>
                <a:spcPct val="0"/>
              </a:spcAft>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rgbClr val="000000"/>
                </a:solidFill>
                <a:latin typeface="+mn-lt"/>
                <a:ea typeface="ＭＳ Ｐゴシック" pitchFamily="50" charset="-128"/>
                <a:cs typeface="+mn-cs"/>
              </a:defRPr>
            </a:lvl1pPr>
          </a:lstStyle>
          <a:p>
            <a:pPr fontAlgn="base">
              <a:spcAft>
                <a:spcPct val="0"/>
              </a:spcAft>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ea typeface="ＭＳ Ｐゴシック" pitchFamily="-108" charset="-128"/>
              </a:defRPr>
            </a:lvl1pPr>
          </a:lstStyle>
          <a:p>
            <a:pPr fontAlgn="base">
              <a:spcBef>
                <a:spcPct val="0"/>
              </a:spcBef>
              <a:spcAft>
                <a:spcPct val="0"/>
              </a:spcAft>
              <a:defRPr/>
            </a:pPr>
            <a:fld id="{66268AFE-41A0-4C50-AE4B-C0E12F272F9B}"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958302814"/>
      </p:ext>
    </p:extLst>
  </p:cSld>
  <p:clrMap bg1="lt1" tx1="dk1" bg2="lt2" tx2="dk2" accent1="accent1" accent2="accent2" accent3="accent3" accent4="accent4" accent5="accent5" accent6="accent6" hlink="hlink" folHlink="folHlink"/>
  <p:sldLayoutIdLst>
    <p:sldLayoutId id="2147486361" r:id="rId1"/>
    <p:sldLayoutId id="2147486362" r:id="rId2"/>
    <p:sldLayoutId id="2147486502" r:id="rId3"/>
    <p:sldLayoutId id="2147486503" r:id="rId4"/>
    <p:sldLayoutId id="2147486506" r:id="rId5"/>
    <p:sldLayoutId id="2147486507" r:id="rId6"/>
    <p:sldLayoutId id="2147486363" r:id="rId7"/>
    <p:sldLayoutId id="2147486364" r:id="rId8"/>
    <p:sldLayoutId id="2147486365" r:id="rId9"/>
    <p:sldLayoutId id="2147486366" r:id="rId10"/>
    <p:sldLayoutId id="2147486367" r:id="rId11"/>
    <p:sldLayoutId id="2147486368" r:id="rId12"/>
    <p:sldLayoutId id="2147486369" r:id="rId13"/>
    <p:sldLayoutId id="2147486370" r:id="rId14"/>
    <p:sldLayoutId id="2147486371" r:id="rId15"/>
    <p:sldLayoutId id="2147486372" r:id="rId16"/>
    <p:sldLayoutId id="2147486373" r:id="rId17"/>
    <p:sldLayoutId id="2147486374" r:id="rId18"/>
    <p:sldLayoutId id="2147486375" r:id="rId19"/>
    <p:sldLayoutId id="2147486376" r:id="rId20"/>
    <p:sldLayoutId id="2147486377" r:id="rId2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128"/>
        </a:defRPr>
      </a:lvl1pPr>
      <a:lvl2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2pPr>
      <a:lvl3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3pPr>
      <a:lvl4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4pPr>
      <a:lvl5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3E460D3B-9E2C-4579-A17C-1CA26C490050}"/>
              </a:ext>
            </a:extLst>
          </p:cNvPr>
          <p:cNvGraphicFramePr>
            <a:graphicFrameLocks noChangeAspect="1"/>
          </p:cNvGraphicFramePr>
          <p:nvPr userDrawn="1">
            <p:custDataLst>
              <p:tags r:id="rId1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50" name="think-cell スライド" r:id="rId14" imgW="415" imgH="416" progId="TCLayout.ActiveDocument.1">
                  <p:embed/>
                </p:oleObj>
              </mc:Choice>
              <mc:Fallback>
                <p:oleObj name="think-cell スライド" r:id="rId14" imgW="415" imgH="416" progId="TCLayout.ActiveDocument.1">
                  <p:embed/>
                  <p:pic>
                    <p:nvPicPr>
                      <p:cNvPr id="4" name="オブジェクト 3" hidden="1">
                        <a:extLst>
                          <a:ext uri="{FF2B5EF4-FFF2-40B4-BE49-F238E27FC236}">
                            <a16:creationId xmlns:a16="http://schemas.microsoft.com/office/drawing/2014/main" id="{3E460D3B-9E2C-4579-A17C-1CA26C490050}"/>
                          </a:ext>
                        </a:extLst>
                      </p:cNvPr>
                      <p:cNvPicPr/>
                      <p:nvPr/>
                    </p:nvPicPr>
                    <p:blipFill>
                      <a:blip r:embed="rId1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662112939"/>
      </p:ext>
    </p:extLst>
  </p:cSld>
  <p:clrMap bg1="lt1" tx1="dk1" bg2="lt2" tx2="dk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6504" r:id="rId9"/>
    <p:sldLayoutId id="2147486505" r:id="rId10"/>
  </p:sldLayoutIdLst>
  <p:hf sldNum="0" hdr="0" ftr="0" dt="0"/>
  <p:txStyles>
    <p:title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3E460D3B-9E2C-4579-A17C-1CA26C490050}"/>
              </a:ext>
            </a:extLst>
          </p:cNvPr>
          <p:cNvGraphicFramePr>
            <a:graphicFrameLocks noChangeAspect="1"/>
          </p:cNvGraphicFramePr>
          <p:nvPr userDrawn="1">
            <p:custDataLst>
              <p:tags r:id="rId10"/>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098" name="think-cell スライド" r:id="rId11" imgW="415" imgH="416" progId="TCLayout.ActiveDocument.1">
                  <p:embed/>
                </p:oleObj>
              </mc:Choice>
              <mc:Fallback>
                <p:oleObj name="think-cell スライド" r:id="rId11" imgW="415" imgH="416" progId="TCLayout.ActiveDocument.1">
                  <p:embed/>
                  <p:pic>
                    <p:nvPicPr>
                      <p:cNvPr id="4" name="オブジェクト 3" hidden="1">
                        <a:extLst>
                          <a:ext uri="{FF2B5EF4-FFF2-40B4-BE49-F238E27FC236}">
                            <a16:creationId xmlns:a16="http://schemas.microsoft.com/office/drawing/2014/main" id="{3E460D3B-9E2C-4579-A17C-1CA26C490050}"/>
                          </a:ext>
                        </a:extLst>
                      </p:cNvPr>
                      <p:cNvPicPr/>
                      <p:nvPr/>
                    </p:nvPicPr>
                    <p:blipFill>
                      <a:blip r:embed="rId12"/>
                      <a:stretch>
                        <a:fillRect/>
                      </a:stretch>
                    </p:blipFill>
                    <p:spPr>
                      <a:xfrm>
                        <a:off x="2118" y="1589"/>
                        <a:ext cx="2116" cy="1587"/>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723899" y="108008"/>
            <a:ext cx="11468101" cy="871200"/>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80000" y="1268761"/>
            <a:ext cx="112320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p:cNvSpPr>
            <a:spLocks noGrp="1"/>
          </p:cNvSpPr>
          <p:nvPr>
            <p:ph type="sldNum" sz="quarter" idx="4"/>
          </p:nvPr>
        </p:nvSpPr>
        <p:spPr>
          <a:xfrm>
            <a:off x="0" y="6492876"/>
            <a:ext cx="2844800" cy="365125"/>
          </a:xfrm>
          <a:prstGeom prst="rect">
            <a:avLst/>
          </a:prstGeom>
        </p:spPr>
        <p:txBody>
          <a:bodyPr vert="horz" lIns="91440" tIns="45720" rIns="91440" bIns="45720" rtlCol="0" anchor="b"/>
          <a:lstStyle>
            <a:lvl1pPr marL="0" algn="l" defTabSz="914400" rtl="0" eaLnBrk="1" latinLnBrk="0" hangingPunct="1">
              <a:defRPr kumimoji="1" lang="ja-JP" altLang="en-US" sz="1050" kern="1200" smtClean="0">
                <a:solidFill>
                  <a:prstClr val="black"/>
                </a:solidFill>
                <a:latin typeface="+mn-lt"/>
                <a:ea typeface="+mn-ea"/>
                <a:cs typeface="+mn-cs"/>
              </a:defRPr>
            </a:lvl1pPr>
          </a:lstStyle>
          <a:p>
            <a:fld id="{A64FACBE-1E45-4878-A4AA-C0E201FCCE16}" type="slidenum">
              <a:rPr lang="en-US" altLang="ja-JP" smtClean="0"/>
              <a:pPr/>
              <a:t>‹#›</a:t>
            </a:fld>
            <a:endParaRPr lang="en-US" dirty="0"/>
          </a:p>
        </p:txBody>
      </p:sp>
      <p:sp>
        <p:nvSpPr>
          <p:cNvPr id="8" name="正方形/長方形 7"/>
          <p:cNvSpPr/>
          <p:nvPr userDrawn="1"/>
        </p:nvSpPr>
        <p:spPr>
          <a:xfrm rot="10800000">
            <a:off x="0" y="1011336"/>
            <a:ext cx="12192000" cy="46800"/>
          </a:xfrm>
          <a:prstGeom prst="rect">
            <a:avLst/>
          </a:prstGeom>
          <a:gradFill flip="none" rotWithShape="1">
            <a:gsLst>
              <a:gs pos="50000">
                <a:srgbClr val="80B1D6"/>
              </a:gs>
              <a:gs pos="100000">
                <a:srgbClr val="0062AC"/>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474552170"/>
      </p:ext>
    </p:extLst>
  </p:cSld>
  <p:clrMap bg1="lt1" tx1="dk1" bg2="lt2" tx2="dk2" accent1="accent1" accent2="accent2" accent3="accent3" accent4="accent4" accent5="accent5" accent6="accent6" hlink="hlink" folHlink="folHlink"/>
  <p:sldLayoutIdLst>
    <p:sldLayoutId id="2147485943" r:id="rId1"/>
    <p:sldLayoutId id="2147485944" r:id="rId2"/>
    <p:sldLayoutId id="2147485945" r:id="rId3"/>
    <p:sldLayoutId id="2147485946" r:id="rId4"/>
    <p:sldLayoutId id="2147485947" r:id="rId5"/>
    <p:sldLayoutId id="2147485948" r:id="rId6"/>
    <p:sldLayoutId id="2147485949" r:id="rId7"/>
  </p:sldLayoutIdLst>
  <p:hf sldNum="0" hdr="0" ftr="0" dt="0"/>
  <p:txStyles>
    <p:title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3E460D3B-9E2C-4579-A17C-1CA26C490050}"/>
              </a:ext>
            </a:extLst>
          </p:cNvPr>
          <p:cNvGraphicFramePr>
            <a:graphicFrameLocks noChangeAspect="1"/>
          </p:cNvGraphicFramePr>
          <p:nvPr userDrawn="1">
            <p:custDataLst>
              <p:tags r:id="rId1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146" name="think-cell スライド" r:id="rId14" imgW="415" imgH="416" progId="TCLayout.ActiveDocument.1">
                  <p:embed/>
                </p:oleObj>
              </mc:Choice>
              <mc:Fallback>
                <p:oleObj name="think-cell スライド" r:id="rId14" imgW="415" imgH="416" progId="TCLayout.ActiveDocument.1">
                  <p:embed/>
                  <p:pic>
                    <p:nvPicPr>
                      <p:cNvPr id="4" name="オブジェクト 3" hidden="1">
                        <a:extLst>
                          <a:ext uri="{FF2B5EF4-FFF2-40B4-BE49-F238E27FC236}">
                            <a16:creationId xmlns:a16="http://schemas.microsoft.com/office/drawing/2014/main" id="{3E460D3B-9E2C-4579-A17C-1CA26C490050}"/>
                          </a:ext>
                        </a:extLst>
                      </p:cNvPr>
                      <p:cNvPicPr/>
                      <p:nvPr/>
                    </p:nvPicPr>
                    <p:blipFill>
                      <a:blip r:embed="rId15"/>
                      <a:stretch>
                        <a:fillRect/>
                      </a:stretch>
                    </p:blipFill>
                    <p:spPr>
                      <a:xfrm>
                        <a:off x="2118" y="1589"/>
                        <a:ext cx="2116" cy="1587"/>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723899" y="108008"/>
            <a:ext cx="11468101" cy="871200"/>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80000" y="1268761"/>
            <a:ext cx="112320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p:cNvSpPr>
            <a:spLocks noGrp="1"/>
          </p:cNvSpPr>
          <p:nvPr>
            <p:ph type="sldNum" sz="quarter" idx="4"/>
          </p:nvPr>
        </p:nvSpPr>
        <p:spPr>
          <a:xfrm>
            <a:off x="0" y="6492876"/>
            <a:ext cx="2844800" cy="365125"/>
          </a:xfrm>
          <a:prstGeom prst="rect">
            <a:avLst/>
          </a:prstGeom>
        </p:spPr>
        <p:txBody>
          <a:bodyPr vert="horz" lIns="91440" tIns="45720" rIns="91440" bIns="45720" rtlCol="0" anchor="b"/>
          <a:lstStyle>
            <a:lvl1pPr marL="0" algn="l" defTabSz="914400" rtl="0" eaLnBrk="1" latinLnBrk="0" hangingPunct="1">
              <a:defRPr kumimoji="1" lang="ja-JP" altLang="en-US" sz="1050" kern="1200" smtClean="0">
                <a:solidFill>
                  <a:prstClr val="black"/>
                </a:solidFill>
                <a:latin typeface="+mn-lt"/>
                <a:ea typeface="+mn-ea"/>
                <a:cs typeface="+mn-cs"/>
              </a:defRPr>
            </a:lvl1pPr>
          </a:lstStyle>
          <a:p>
            <a:fld id="{A64FACBE-1E45-4878-A4AA-C0E201FCCE16}" type="slidenum">
              <a:rPr lang="en-US" altLang="ja-JP" smtClean="0"/>
              <a:pPr/>
              <a:t>‹#›</a:t>
            </a:fld>
            <a:endParaRPr lang="en-US" dirty="0"/>
          </a:p>
        </p:txBody>
      </p:sp>
      <p:sp>
        <p:nvSpPr>
          <p:cNvPr id="8" name="正方形/長方形 7"/>
          <p:cNvSpPr/>
          <p:nvPr userDrawn="1"/>
        </p:nvSpPr>
        <p:spPr>
          <a:xfrm rot="10800000">
            <a:off x="0" y="1011336"/>
            <a:ext cx="12192000" cy="46800"/>
          </a:xfrm>
          <a:prstGeom prst="rect">
            <a:avLst/>
          </a:prstGeom>
          <a:gradFill flip="none" rotWithShape="1">
            <a:gsLst>
              <a:gs pos="50000">
                <a:srgbClr val="80B1D6"/>
              </a:gs>
              <a:gs pos="100000">
                <a:srgbClr val="0062AC"/>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210236059"/>
      </p:ext>
    </p:extLst>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6501" r:id="rId8"/>
    <p:sldLayoutId id="2147486447" r:id="rId9"/>
    <p:sldLayoutId id="2147486421" r:id="rId10"/>
  </p:sldLayoutIdLst>
  <p:hf sldNum="0" hdr="0" ftr="0" dt="0"/>
  <p:txStyles>
    <p:title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600" y="710401"/>
            <a:ext cx="11313600" cy="748247"/>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441600" y="1944000"/>
            <a:ext cx="11304000" cy="4296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866442" y="6479322"/>
            <a:ext cx="6459117" cy="170333"/>
          </a:xfrm>
          <a:prstGeom prst="rect">
            <a:avLst/>
          </a:prstGeom>
        </p:spPr>
        <p:txBody>
          <a:bodyPr vert="horz" lIns="0" tIns="0" rIns="0" bIns="0" rtlCol="0" anchor="ctr"/>
          <a:lstStyle>
            <a:lvl1pPr algn="ctr">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a:t>internal use</a:t>
            </a:r>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4724400" y="6106773"/>
            <a:ext cx="2743200" cy="366183"/>
          </a:xfrm>
          <a:prstGeom prst="rect">
            <a:avLst/>
          </a:prstGeom>
        </p:spPr>
        <p:txBody>
          <a:bodyPr vert="horz" lIns="91440" tIns="45720" rIns="91440" bIns="45720" rtlCol="0" anchor="ctr"/>
          <a:lstStyle>
            <a:lvl1pPr algn="ctr">
              <a:defRPr sz="1467" b="0" i="0" spc="2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noProof="0"/>
          </a:p>
        </p:txBody>
      </p:sp>
      <p:sp>
        <p:nvSpPr>
          <p:cNvPr id="6" name="Slide Number Placeholder 5"/>
          <p:cNvSpPr>
            <a:spLocks noGrp="1"/>
          </p:cNvSpPr>
          <p:nvPr userDrawn="1">
            <p:ph type="sldNum" sz="quarter" idx="4"/>
          </p:nvPr>
        </p:nvSpPr>
        <p:spPr>
          <a:xfrm>
            <a:off x="11114968" y="6427327"/>
            <a:ext cx="635000" cy="274324"/>
          </a:xfrm>
          <a:prstGeom prst="rect">
            <a:avLst/>
          </a:prstGeom>
        </p:spPr>
        <p:txBody>
          <a:bodyPr vert="horz" lIns="0" tIns="0" rIns="0" bIns="0" rtlCol="0" anchor="ctr"/>
          <a:lstStyle>
            <a:lvl1pPr algn="r">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noProof="0" smtClean="0"/>
              <a:pPr/>
              <a:t>‹#›</a:t>
            </a:fld>
            <a:endParaRPr lang="en-US" noProof="0"/>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4" name="ZoneTexte 12">
            <a:extLst>
              <a:ext uri="{FF2B5EF4-FFF2-40B4-BE49-F238E27FC236}">
                <a16:creationId xmlns:a16="http://schemas.microsoft.com/office/drawing/2014/main" id="{585A7805-E7F5-0681-EB5E-75CBFBE1A958}"/>
              </a:ext>
            </a:extLst>
          </p:cNvPr>
          <p:cNvSpPr txBox="1"/>
          <p:nvPr userDrawn="1"/>
        </p:nvSpPr>
        <p:spPr>
          <a:xfrm rot="16200000">
            <a:off x="-1334390" y="3313584"/>
            <a:ext cx="3024867" cy="230832"/>
          </a:xfrm>
          <a:prstGeom prst="rect">
            <a:avLst/>
          </a:prstGeom>
          <a:noFill/>
        </p:spPr>
        <p:txBody>
          <a:bodyPr wrap="square">
            <a:spAutoFit/>
          </a:bodyPr>
          <a:lstStyle/>
          <a:p>
            <a:r>
              <a:rPr lang="fr-FR" sz="900" b="0" i="0" dirty="0">
                <a:effectLst/>
              </a:rPr>
              <a:t>MAT-GLB-2200101 (V2.0) | March 2023</a:t>
            </a:r>
            <a:endParaRPr lang="fr-FR" sz="900" dirty="0"/>
          </a:p>
        </p:txBody>
      </p:sp>
      <p:sp>
        <p:nvSpPr>
          <p:cNvPr id="8" name="TextBox 7">
            <a:extLst>
              <a:ext uri="{FF2B5EF4-FFF2-40B4-BE49-F238E27FC236}">
                <a16:creationId xmlns:a16="http://schemas.microsoft.com/office/drawing/2014/main" id="{02179AA3-A73C-3A1C-0786-5F588F14A7DF}"/>
              </a:ext>
            </a:extLst>
          </p:cNvPr>
          <p:cNvSpPr txBox="1"/>
          <p:nvPr>
            <p:extLst>
              <p:ext uri="{1162E1C5-73C7-4A58-AE30-91384D911F3F}">
                <p184:classification xmlns:p184="http://schemas.microsoft.com/office/powerpoint/2018/4/main" xmlns="" val="hdr"/>
              </p:ext>
            </p:extLst>
          </p:nvPr>
        </p:nvSpPr>
        <p:spPr>
          <a:xfrm>
            <a:off x="5893562" y="63500"/>
            <a:ext cx="433388" cy="152400"/>
          </a:xfrm>
          <a:prstGeom prst="rect">
            <a:avLst/>
          </a:prstGeom>
        </p:spPr>
        <p:txBody>
          <a:bodyPr horzOverflow="overflow" lIns="0" tIns="0" rIns="0" bIns="0">
            <a:spAutoFit/>
          </a:bodyPr>
          <a:lstStyle/>
          <a:p>
            <a:pPr algn="l"/>
            <a:r>
              <a:rPr lang="en-US" sz="1000">
                <a:solidFill>
                  <a:srgbClr val="4A569E"/>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007894801"/>
      </p:ext>
    </p:extLst>
  </p:cSld>
  <p:clrMap bg1="lt1" tx1="dk1" bg2="lt2" tx2="dk2" accent1="accent1" accent2="accent2" accent3="accent3" accent4="accent4" accent5="accent5" accent6="accent6" hlink="hlink" folHlink="folHlink"/>
  <p:sldLayoutIdLst>
    <p:sldLayoutId id="214748608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lang="fr-FR" sz="2933"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377" rtl="0" eaLnBrk="1" latinLnBrk="0" hangingPunct="1">
        <a:lnSpc>
          <a:spcPct val="125000"/>
        </a:lnSpc>
        <a:spcBef>
          <a:spcPts val="0"/>
        </a:spcBef>
        <a:buFont typeface="Arial" panose="020B0604020202020204" pitchFamily="34" charset="0"/>
        <a:buNone/>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02392" indent="-302392" algn="l" defTabSz="914377" rtl="0" eaLnBrk="1" latinLnBrk="0" hangingPunct="1">
        <a:lnSpc>
          <a:spcPct val="125000"/>
        </a:lnSpc>
        <a:spcBef>
          <a:spcPts val="0"/>
        </a:spcBef>
        <a:buClr>
          <a:schemeClr val="accent2"/>
        </a:buClr>
        <a:buFontTx/>
        <a:buBlip>
          <a:blip r:embed="rId3"/>
        </a:buBlip>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09585" indent="-302392" algn="l" defTabSz="914377" rtl="0" eaLnBrk="1" latinLnBrk="0" hangingPunct="1">
        <a:lnSpc>
          <a:spcPct val="125000"/>
        </a:lnSpc>
        <a:spcBef>
          <a:spcPts val="0"/>
        </a:spcBef>
        <a:buFontTx/>
        <a:buBlip>
          <a:blip r:embed="rId3"/>
        </a:buBlip>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1977" indent="-302392" algn="l" defTabSz="914377" rtl="0" eaLnBrk="1" latinLnBrk="0" hangingPunct="1">
        <a:lnSpc>
          <a:spcPct val="125000"/>
        </a:lnSpc>
        <a:spcBef>
          <a:spcPts val="0"/>
        </a:spcBef>
        <a:buFontTx/>
        <a:buBlip>
          <a:blip r:embed="rId3"/>
        </a:buBlip>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600" b="1" i="0" kern="1200">
          <a:solidFill>
            <a:schemeClr val="accent1"/>
          </a:solidFill>
          <a:latin typeface="+mj-lt"/>
          <a:ea typeface="Verdana" panose="020B0604030504040204" pitchFamily="34" charset="0"/>
          <a:cs typeface="Georgia" panose="02040502050405020303"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B7507AE-898E-B1AC-89E6-60400671E926}"/>
              </a:ext>
            </a:extLst>
          </p:cNvPr>
          <p:cNvGraphicFramePr>
            <a:graphicFrameLocks noChangeAspect="1"/>
          </p:cNvGraphicFramePr>
          <p:nvPr userDrawn="1">
            <p:custDataLst>
              <p:tags r:id="rId10"/>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0242" name="think-cell スライド" r:id="rId11" imgW="395" imgH="396" progId="TCLayout.ActiveDocument.1">
                  <p:embed/>
                </p:oleObj>
              </mc:Choice>
              <mc:Fallback>
                <p:oleObj name="think-cell スライド" r:id="rId11" imgW="395" imgH="396" progId="TCLayout.ActiveDocument.1">
                  <p:embed/>
                  <p:pic>
                    <p:nvPicPr>
                      <p:cNvPr id="8" name="think-cell data - do not delete" hidden="1">
                        <a:extLst>
                          <a:ext uri="{FF2B5EF4-FFF2-40B4-BE49-F238E27FC236}">
                            <a16:creationId xmlns:a16="http://schemas.microsoft.com/office/drawing/2014/main" id="{2B7507AE-898E-B1AC-89E6-60400671E926}"/>
                          </a:ext>
                        </a:extLst>
                      </p:cNvPr>
                      <p:cNvPicPr/>
                      <p:nvPr/>
                    </p:nvPicPr>
                    <p:blipFill>
                      <a:blip r:embed="rId12"/>
                      <a:stretch>
                        <a:fillRect/>
                      </a:stretch>
                    </p:blipFill>
                    <p:spPr>
                      <a:xfrm>
                        <a:off x="1589"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09601" y="274638"/>
            <a:ext cx="10972801" cy="1143000"/>
          </a:xfrm>
          <a:prstGeom prst="rect">
            <a:avLst/>
          </a:prstGeom>
        </p:spPr>
        <p:txBody>
          <a:bodyPr vert="horz" lIns="109774" tIns="54887" rIns="109774" bIns="54887"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1" y="1600202"/>
            <a:ext cx="10972801" cy="4525963"/>
          </a:xfrm>
          <a:prstGeom prst="rect">
            <a:avLst/>
          </a:prstGeom>
        </p:spPr>
        <p:txBody>
          <a:bodyPr vert="horz" lIns="109774" tIns="54887" rIns="109774" bIns="54887"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2"/>
            <a:ext cx="2844800" cy="365125"/>
          </a:xfrm>
          <a:prstGeom prst="rect">
            <a:avLst/>
          </a:prstGeom>
        </p:spPr>
        <p:txBody>
          <a:bodyPr vert="horz" lIns="109774" tIns="54887" rIns="109774" bIns="54887" rtlCol="0" anchor="ctr"/>
          <a:lstStyle>
            <a:lvl1pPr algn="l">
              <a:defRPr sz="1400">
                <a:solidFill>
                  <a:schemeClr val="tx1">
                    <a:tint val="75000"/>
                  </a:schemeClr>
                </a:solidFill>
                <a:latin typeface="Meiryo UI" panose="020B0604030504040204" pitchFamily="50" charset="-128"/>
                <a:ea typeface="Meiryo UI" panose="020B0604030504040204" pitchFamily="50" charset="-128"/>
              </a:defRPr>
            </a:lvl1pPr>
          </a:lstStyle>
          <a:p>
            <a:fld id="{49B89F92-0605-FD43-8776-9E8B18A9CAFD}" type="datetimeFigureOut">
              <a:rPr lang="ja-JP" altLang="en-US" smtClean="0"/>
              <a:pPr/>
              <a:t>2026/3/16</a:t>
            </a:fld>
            <a:endParaRPr lang="ja-JP" altLang="en-US"/>
          </a:p>
        </p:txBody>
      </p:sp>
      <p:sp>
        <p:nvSpPr>
          <p:cNvPr id="5" name="フッター プレースホルダー 4"/>
          <p:cNvSpPr>
            <a:spLocks noGrp="1"/>
          </p:cNvSpPr>
          <p:nvPr>
            <p:ph type="ftr" sz="quarter" idx="3"/>
          </p:nvPr>
        </p:nvSpPr>
        <p:spPr>
          <a:xfrm>
            <a:off x="4165602" y="6356352"/>
            <a:ext cx="3860800" cy="365125"/>
          </a:xfrm>
          <a:prstGeom prst="rect">
            <a:avLst/>
          </a:prstGeom>
        </p:spPr>
        <p:txBody>
          <a:bodyPr vert="horz" lIns="109774" tIns="54887" rIns="109774" bIns="54887" rtlCol="0" anchor="ctr"/>
          <a:lstStyle>
            <a:lvl1pPr algn="ctr">
              <a:defRPr sz="14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a:p>
        </p:txBody>
      </p:sp>
      <p:sp>
        <p:nvSpPr>
          <p:cNvPr id="6" name="スライド番号プレースホルダー 5"/>
          <p:cNvSpPr>
            <a:spLocks noGrp="1"/>
          </p:cNvSpPr>
          <p:nvPr>
            <p:ph type="sldNum" sz="quarter" idx="4"/>
          </p:nvPr>
        </p:nvSpPr>
        <p:spPr>
          <a:xfrm>
            <a:off x="8737602" y="6356352"/>
            <a:ext cx="2844800" cy="365125"/>
          </a:xfrm>
          <a:prstGeom prst="rect">
            <a:avLst/>
          </a:prstGeom>
        </p:spPr>
        <p:txBody>
          <a:bodyPr vert="horz" lIns="109774" tIns="54887" rIns="109774" bIns="54887" rtlCol="0" anchor="ctr"/>
          <a:lstStyle>
            <a:lvl1pPr algn="r">
              <a:defRPr sz="1400">
                <a:solidFill>
                  <a:schemeClr val="tx1">
                    <a:tint val="75000"/>
                  </a:schemeClr>
                </a:solidFill>
                <a:latin typeface="Meiryo UI" panose="020B0604030504040204" pitchFamily="50" charset="-128"/>
                <a:ea typeface="Meiryo UI" panose="020B0604030504040204" pitchFamily="50" charset="-128"/>
              </a:defRPr>
            </a:lvl1pPr>
          </a:lstStyle>
          <a:p>
            <a:fld id="{10B9DA83-FE0F-8E4B-A76B-54753066C4A3}" type="slidenum">
              <a:rPr lang="ja-JP" altLang="en-US" smtClean="0"/>
              <a:pPr/>
              <a:t>‹#›</a:t>
            </a:fld>
            <a:endParaRPr lang="ja-JP" altLang="en-US"/>
          </a:p>
        </p:txBody>
      </p:sp>
    </p:spTree>
    <p:extLst>
      <p:ext uri="{BB962C8B-B14F-4D97-AF65-F5344CB8AC3E}">
        <p14:creationId xmlns:p14="http://schemas.microsoft.com/office/powerpoint/2010/main" val="923069539"/>
      </p:ext>
    </p:extLst>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 id="2147486095" r:id="rId4"/>
    <p:sldLayoutId id="2147486096" r:id="rId5"/>
    <p:sldLayoutId id="2147486097" r:id="rId6"/>
    <p:sldLayoutId id="2147486098" r:id="rId7"/>
  </p:sldLayoutIdLst>
  <p:txStyles>
    <p:titleStyle>
      <a:lvl1pPr algn="ctr" defTabSz="548869" rtl="0" eaLnBrk="1" latinLnBrk="0" hangingPunct="1">
        <a:spcBef>
          <a:spcPct val="0"/>
        </a:spcBef>
        <a:buNone/>
        <a:defRPr kumimoji="1" sz="5300" kern="1200">
          <a:solidFill>
            <a:schemeClr val="tx2"/>
          </a:solidFill>
          <a:latin typeface="Meiryo UI" panose="020B0604030504040204" pitchFamily="50" charset="-128"/>
          <a:ea typeface="Meiryo UI" panose="020B0604030504040204" pitchFamily="50" charset="-128"/>
          <a:cs typeface="+mj-cs"/>
        </a:defRPr>
      </a:lvl1pPr>
    </p:titleStyle>
    <p:bodyStyle>
      <a:lvl1pPr marL="411651" indent="-411651" algn="l" defTabSz="548869" rtl="0" eaLnBrk="1" latinLnBrk="0" hangingPunct="1">
        <a:spcBef>
          <a:spcPct val="20000"/>
        </a:spcBef>
        <a:buFont typeface="Arial"/>
        <a:buChar char="•"/>
        <a:defRPr kumimoji="1" sz="3800" kern="1200">
          <a:solidFill>
            <a:schemeClr val="tx2">
              <a:lumMod val="75000"/>
            </a:schemeClr>
          </a:solidFill>
          <a:latin typeface="Meiryo UI" panose="020B0604030504040204" pitchFamily="50" charset="-128"/>
          <a:ea typeface="Meiryo UI" panose="020B0604030504040204" pitchFamily="50" charset="-128"/>
          <a:cs typeface="+mn-cs"/>
        </a:defRPr>
      </a:lvl1pPr>
      <a:lvl2pPr marL="891911" indent="-343043" algn="l" defTabSz="548869" rtl="0" eaLnBrk="1" latinLnBrk="0" hangingPunct="1">
        <a:spcBef>
          <a:spcPct val="20000"/>
        </a:spcBef>
        <a:buFont typeface="Arial"/>
        <a:buChar char="–"/>
        <a:defRPr kumimoji="1" sz="3400" kern="1200">
          <a:solidFill>
            <a:schemeClr val="tx2">
              <a:lumMod val="60000"/>
              <a:lumOff val="40000"/>
            </a:schemeClr>
          </a:solidFill>
          <a:latin typeface="Meiryo UI" panose="020B0604030504040204" pitchFamily="50" charset="-128"/>
          <a:ea typeface="Meiryo UI" panose="020B0604030504040204" pitchFamily="50" charset="-128"/>
          <a:cs typeface="+mn-cs"/>
        </a:defRPr>
      </a:lvl2pPr>
      <a:lvl3pPr marL="1372172" indent="-274434" algn="l" defTabSz="548869" rtl="0" eaLnBrk="1" latinLnBrk="0" hangingPunct="1">
        <a:spcBef>
          <a:spcPct val="20000"/>
        </a:spcBef>
        <a:buFont typeface="Arial"/>
        <a:buChar char="•"/>
        <a:defRPr kumimoji="1" sz="2900" kern="1200">
          <a:solidFill>
            <a:schemeClr val="tx2">
              <a:lumMod val="60000"/>
              <a:lumOff val="40000"/>
            </a:schemeClr>
          </a:solidFill>
          <a:latin typeface="Meiryo UI" panose="020B0604030504040204" pitchFamily="50" charset="-128"/>
          <a:ea typeface="Meiryo UI" panose="020B0604030504040204" pitchFamily="50" charset="-128"/>
          <a:cs typeface="+mn-cs"/>
        </a:defRPr>
      </a:lvl3pPr>
      <a:lvl4pPr marL="1921040" indent="-274434" algn="l" defTabSz="548869" rtl="0" eaLnBrk="1" latinLnBrk="0" hangingPunct="1">
        <a:spcBef>
          <a:spcPct val="20000"/>
        </a:spcBef>
        <a:buFont typeface="Arial"/>
        <a:buChar char="–"/>
        <a:defRPr kumimoji="1" sz="2400" kern="1200">
          <a:solidFill>
            <a:schemeClr val="tx2">
              <a:lumMod val="60000"/>
              <a:lumOff val="40000"/>
            </a:schemeClr>
          </a:solidFill>
          <a:latin typeface="Meiryo UI" panose="020B0604030504040204" pitchFamily="50" charset="-128"/>
          <a:ea typeface="Meiryo UI" panose="020B0604030504040204" pitchFamily="50" charset="-128"/>
          <a:cs typeface="+mn-cs"/>
        </a:defRPr>
      </a:lvl4pPr>
      <a:lvl5pPr marL="2469909" indent="-274434" algn="l" defTabSz="548869" rtl="0" eaLnBrk="1" latinLnBrk="0" hangingPunct="1">
        <a:spcBef>
          <a:spcPct val="20000"/>
        </a:spcBef>
        <a:buFont typeface="Arial"/>
        <a:buChar char="»"/>
        <a:defRPr kumimoji="1" sz="2400" kern="1200">
          <a:solidFill>
            <a:schemeClr val="tx2">
              <a:lumMod val="60000"/>
              <a:lumOff val="40000"/>
            </a:schemeClr>
          </a:solidFill>
          <a:latin typeface="Meiryo UI" panose="020B0604030504040204" pitchFamily="50" charset="-128"/>
          <a:ea typeface="Meiryo UI" panose="020B0604030504040204" pitchFamily="50" charset="-128"/>
          <a:cs typeface="+mn-cs"/>
        </a:defRPr>
      </a:lvl5pPr>
      <a:lvl6pPr marL="3018777" indent="-274434" algn="l" defTabSz="548869" rtl="0" eaLnBrk="1" latinLnBrk="0" hangingPunct="1">
        <a:spcBef>
          <a:spcPct val="20000"/>
        </a:spcBef>
        <a:buFont typeface="Arial"/>
        <a:buChar char="•"/>
        <a:defRPr kumimoji="1" sz="2400" kern="1200">
          <a:solidFill>
            <a:schemeClr val="tx1"/>
          </a:solidFill>
          <a:latin typeface="+mn-lt"/>
          <a:ea typeface="+mn-ea"/>
          <a:cs typeface="+mn-cs"/>
        </a:defRPr>
      </a:lvl6pPr>
      <a:lvl7pPr marL="3567646" indent="-274434" algn="l" defTabSz="548869" rtl="0" eaLnBrk="1" latinLnBrk="0" hangingPunct="1">
        <a:spcBef>
          <a:spcPct val="20000"/>
        </a:spcBef>
        <a:buFont typeface="Arial"/>
        <a:buChar char="•"/>
        <a:defRPr kumimoji="1" sz="2400" kern="1200">
          <a:solidFill>
            <a:schemeClr val="tx1"/>
          </a:solidFill>
          <a:latin typeface="+mn-lt"/>
          <a:ea typeface="+mn-ea"/>
          <a:cs typeface="+mn-cs"/>
        </a:defRPr>
      </a:lvl7pPr>
      <a:lvl8pPr marL="4116515" indent="-274434" algn="l" defTabSz="548869" rtl="0" eaLnBrk="1" latinLnBrk="0" hangingPunct="1">
        <a:spcBef>
          <a:spcPct val="20000"/>
        </a:spcBef>
        <a:buFont typeface="Arial"/>
        <a:buChar char="•"/>
        <a:defRPr kumimoji="1" sz="2400" kern="1200">
          <a:solidFill>
            <a:schemeClr val="tx1"/>
          </a:solidFill>
          <a:latin typeface="+mn-lt"/>
          <a:ea typeface="+mn-ea"/>
          <a:cs typeface="+mn-cs"/>
        </a:defRPr>
      </a:lvl8pPr>
      <a:lvl9pPr marL="4665383" indent="-274434" algn="l" defTabSz="548869" rtl="0" eaLnBrk="1" latinLnBrk="0" hangingPunct="1">
        <a:spcBef>
          <a:spcPct val="20000"/>
        </a:spcBef>
        <a:buFont typeface="Arial"/>
        <a:buChar char="•"/>
        <a:defRPr kumimoji="1" sz="2400" kern="1200">
          <a:solidFill>
            <a:schemeClr val="tx1"/>
          </a:solidFill>
          <a:latin typeface="+mn-lt"/>
          <a:ea typeface="+mn-ea"/>
          <a:cs typeface="+mn-cs"/>
        </a:defRPr>
      </a:lvl9pPr>
    </p:bodyStyle>
    <p:otherStyle>
      <a:defPPr>
        <a:defRPr lang="ja-JP"/>
      </a:defPPr>
      <a:lvl1pPr marL="0" algn="l" defTabSz="548869" rtl="0" eaLnBrk="1" latinLnBrk="0" hangingPunct="1">
        <a:defRPr kumimoji="1" sz="2200" kern="1200">
          <a:solidFill>
            <a:schemeClr val="tx1"/>
          </a:solidFill>
          <a:latin typeface="+mn-lt"/>
          <a:ea typeface="+mn-ea"/>
          <a:cs typeface="+mn-cs"/>
        </a:defRPr>
      </a:lvl1pPr>
      <a:lvl2pPr marL="548869" algn="l" defTabSz="548869" rtl="0" eaLnBrk="1" latinLnBrk="0" hangingPunct="1">
        <a:defRPr kumimoji="1" sz="2200" kern="1200">
          <a:solidFill>
            <a:schemeClr val="tx1"/>
          </a:solidFill>
          <a:latin typeface="+mn-lt"/>
          <a:ea typeface="+mn-ea"/>
          <a:cs typeface="+mn-cs"/>
        </a:defRPr>
      </a:lvl2pPr>
      <a:lvl3pPr marL="1097737" algn="l" defTabSz="548869" rtl="0" eaLnBrk="1" latinLnBrk="0" hangingPunct="1">
        <a:defRPr kumimoji="1" sz="2200" kern="1200">
          <a:solidFill>
            <a:schemeClr val="tx1"/>
          </a:solidFill>
          <a:latin typeface="+mn-lt"/>
          <a:ea typeface="+mn-ea"/>
          <a:cs typeface="+mn-cs"/>
        </a:defRPr>
      </a:lvl3pPr>
      <a:lvl4pPr marL="1646606" algn="l" defTabSz="548869" rtl="0" eaLnBrk="1" latinLnBrk="0" hangingPunct="1">
        <a:defRPr kumimoji="1" sz="2200" kern="1200">
          <a:solidFill>
            <a:schemeClr val="tx1"/>
          </a:solidFill>
          <a:latin typeface="+mn-lt"/>
          <a:ea typeface="+mn-ea"/>
          <a:cs typeface="+mn-cs"/>
        </a:defRPr>
      </a:lvl4pPr>
      <a:lvl5pPr marL="2195474" algn="l" defTabSz="548869" rtl="0" eaLnBrk="1" latinLnBrk="0" hangingPunct="1">
        <a:defRPr kumimoji="1" sz="2200" kern="1200">
          <a:solidFill>
            <a:schemeClr val="tx1"/>
          </a:solidFill>
          <a:latin typeface="+mn-lt"/>
          <a:ea typeface="+mn-ea"/>
          <a:cs typeface="+mn-cs"/>
        </a:defRPr>
      </a:lvl5pPr>
      <a:lvl6pPr marL="2744343" algn="l" defTabSz="548869" rtl="0" eaLnBrk="1" latinLnBrk="0" hangingPunct="1">
        <a:defRPr kumimoji="1" sz="2200" kern="1200">
          <a:solidFill>
            <a:schemeClr val="tx1"/>
          </a:solidFill>
          <a:latin typeface="+mn-lt"/>
          <a:ea typeface="+mn-ea"/>
          <a:cs typeface="+mn-cs"/>
        </a:defRPr>
      </a:lvl6pPr>
      <a:lvl7pPr marL="3293212" algn="l" defTabSz="548869" rtl="0" eaLnBrk="1" latinLnBrk="0" hangingPunct="1">
        <a:defRPr kumimoji="1" sz="2200" kern="1200">
          <a:solidFill>
            <a:schemeClr val="tx1"/>
          </a:solidFill>
          <a:latin typeface="+mn-lt"/>
          <a:ea typeface="+mn-ea"/>
          <a:cs typeface="+mn-cs"/>
        </a:defRPr>
      </a:lvl7pPr>
      <a:lvl8pPr marL="3842080" algn="l" defTabSz="548869" rtl="0" eaLnBrk="1" latinLnBrk="0" hangingPunct="1">
        <a:defRPr kumimoji="1" sz="2200" kern="1200">
          <a:solidFill>
            <a:schemeClr val="tx1"/>
          </a:solidFill>
          <a:latin typeface="+mn-lt"/>
          <a:ea typeface="+mn-ea"/>
          <a:cs typeface="+mn-cs"/>
        </a:defRPr>
      </a:lvl8pPr>
      <a:lvl9pPr marL="4390949" algn="l" defTabSz="548869" rtl="0" eaLnBrk="1" latinLnBrk="0" hangingPunct="1">
        <a:defRPr kumimoji="1"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3E460D3B-9E2C-4579-A17C-1CA26C490050}"/>
              </a:ext>
            </a:extLst>
          </p:cNvPr>
          <p:cNvGraphicFramePr>
            <a:graphicFrameLocks noChangeAspect="1"/>
          </p:cNvGraphicFramePr>
          <p:nvPr userDrawn="1">
            <p:custDataLst>
              <p:tags r:id="rId1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410" name="think-cell スライド" r:id="rId12" imgW="415" imgH="416" progId="TCLayout.ActiveDocument.1">
                  <p:embed/>
                </p:oleObj>
              </mc:Choice>
              <mc:Fallback>
                <p:oleObj name="think-cell スライド" r:id="rId12" imgW="415" imgH="416" progId="TCLayout.ActiveDocument.1">
                  <p:embed/>
                  <p:pic>
                    <p:nvPicPr>
                      <p:cNvPr id="4" name="オブジェクト 3" hidden="1">
                        <a:extLst>
                          <a:ext uri="{FF2B5EF4-FFF2-40B4-BE49-F238E27FC236}">
                            <a16:creationId xmlns:a16="http://schemas.microsoft.com/office/drawing/2014/main" id="{3E460D3B-9E2C-4579-A17C-1CA26C490050}"/>
                          </a:ext>
                        </a:extLst>
                      </p:cNvPr>
                      <p:cNvPicPr/>
                      <p:nvPr/>
                    </p:nvPicPr>
                    <p:blipFill>
                      <a:blip r:embed="rId13"/>
                      <a:stretch>
                        <a:fillRect/>
                      </a:stretch>
                    </p:blipFill>
                    <p:spPr>
                      <a:xfrm>
                        <a:off x="2118" y="1589"/>
                        <a:ext cx="2116" cy="1587"/>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723899" y="108008"/>
            <a:ext cx="11468101" cy="871200"/>
          </a:xfrm>
          <a:prstGeom prst="rect">
            <a:avLst/>
          </a:prstGeom>
        </p:spPr>
        <p:txBody>
          <a:bodyPr vert="horz" lIns="0" tIns="45720" rIns="0" bIns="45720" rtlCol="0" anchor="ctr">
            <a:no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80000" y="1268761"/>
            <a:ext cx="112320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4"/>
          </p:nvPr>
        </p:nvSpPr>
        <p:spPr>
          <a:xfrm>
            <a:off x="0" y="6492876"/>
            <a:ext cx="2844800" cy="365125"/>
          </a:xfrm>
          <a:prstGeom prst="rect">
            <a:avLst/>
          </a:prstGeom>
        </p:spPr>
        <p:txBody>
          <a:bodyPr vert="horz" lIns="91440" tIns="45720" rIns="91440" bIns="45720" rtlCol="0" anchor="b"/>
          <a:lstStyle>
            <a:lvl1pPr marL="0" algn="l" defTabSz="914400" rtl="0" eaLnBrk="1" latinLnBrk="0" hangingPunct="1">
              <a:defRPr kumimoji="1" lang="ja-JP" altLang="en-US" sz="1050" kern="1200" smtClean="0">
                <a:solidFill>
                  <a:prstClr val="black"/>
                </a:solidFill>
                <a:latin typeface="+mn-lt"/>
                <a:ea typeface="+mn-ea"/>
                <a:cs typeface="+mn-cs"/>
              </a:defRPr>
            </a:lvl1pPr>
          </a:lstStyle>
          <a:p>
            <a:fld id="{A64FACBE-1E45-4878-A4AA-C0E201FCCE16}" type="slidenum">
              <a:rPr lang="en-US" altLang="ja-JP" smtClean="0"/>
              <a:pPr/>
              <a:t>‹#›</a:t>
            </a:fld>
            <a:endParaRPr lang="en-US"/>
          </a:p>
        </p:txBody>
      </p:sp>
      <p:sp>
        <p:nvSpPr>
          <p:cNvPr id="8" name="正方形/長方形 7"/>
          <p:cNvSpPr/>
          <p:nvPr userDrawn="1"/>
        </p:nvSpPr>
        <p:spPr>
          <a:xfrm rot="10800000">
            <a:off x="0" y="1011336"/>
            <a:ext cx="12192000" cy="46800"/>
          </a:xfrm>
          <a:prstGeom prst="rect">
            <a:avLst/>
          </a:prstGeom>
          <a:gradFill flip="none" rotWithShape="1">
            <a:gsLst>
              <a:gs pos="50000">
                <a:srgbClr val="80B1D6"/>
              </a:gs>
              <a:gs pos="100000">
                <a:srgbClr val="0062AC"/>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テキスト ボックス 6">
            <a:extLst>
              <a:ext uri="{FF2B5EF4-FFF2-40B4-BE49-F238E27FC236}">
                <a16:creationId xmlns:a16="http://schemas.microsoft.com/office/drawing/2014/main" id="{F965F225-D391-1B14-E1CA-5DF8CCDE728D}"/>
              </a:ext>
            </a:extLst>
          </p:cNvPr>
          <p:cNvSpPr txBox="1"/>
          <p:nvPr userDrawn="1"/>
        </p:nvSpPr>
        <p:spPr>
          <a:xfrm>
            <a:off x="11476797" y="6623541"/>
            <a:ext cx="67839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i="0" dirty="0">
                <a:solidFill>
                  <a:srgbClr val="303030"/>
                </a:solidFill>
                <a:effectLst/>
                <a:latin typeface="Arial" panose="020B0604020202020204" pitchFamily="34" charset="0"/>
              </a:rPr>
              <a:t>JP-76840</a:t>
            </a:r>
            <a:endParaRPr kumimoji="1" lang="en-US" altLang="ja-JP" sz="900" b="0"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4176458441"/>
      </p:ext>
    </p:extLst>
  </p:cSld>
  <p:clrMap bg1="lt1" tx1="dk1" bg2="lt2" tx2="dk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Lst>
  <p:hf sldNum="0" hdr="0" ftr="0" dt="0"/>
  <p:txStyles>
    <p:title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5576A46-920C-4476-B78A-173E8F586AC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1066800"/>
          </a:xfrm>
          <a:prstGeom prst="rect">
            <a:avLst/>
          </a:prstGeom>
        </p:spPr>
      </p:pic>
      <p:sp>
        <p:nvSpPr>
          <p:cNvPr id="2" name="Title Placeholder 1"/>
          <p:cNvSpPr>
            <a:spLocks noGrp="1"/>
          </p:cNvSpPr>
          <p:nvPr>
            <p:ph type="title"/>
          </p:nvPr>
        </p:nvSpPr>
        <p:spPr>
          <a:xfrm>
            <a:off x="334963" y="99557"/>
            <a:ext cx="10499762" cy="864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334963" y="1317107"/>
            <a:ext cx="11522075" cy="3907790"/>
          </a:xfrm>
          <a:prstGeom prst="rect">
            <a:avLst/>
          </a:prstGeom>
        </p:spPr>
        <p:txBody>
          <a:bodyPr vert="horz" wrap="square" lIns="91440" tIns="45720" rIns="91440" bIns="45720" rtlCol="0">
            <a:no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スライド番号プレースホルダー 5">
            <a:extLst>
              <a:ext uri="{FF2B5EF4-FFF2-40B4-BE49-F238E27FC236}">
                <a16:creationId xmlns:a16="http://schemas.microsoft.com/office/drawing/2014/main" id="{3977EC2B-16B3-4E96-8CDE-BA3387A0B15F}"/>
              </a:ext>
            </a:extLst>
          </p:cNvPr>
          <p:cNvSpPr>
            <a:spLocks noGrp="1"/>
          </p:cNvSpPr>
          <p:nvPr>
            <p:ph type="sldNum" sz="quarter" idx="4"/>
          </p:nvPr>
        </p:nvSpPr>
        <p:spPr>
          <a:xfrm>
            <a:off x="11857038" y="6376243"/>
            <a:ext cx="334962" cy="365125"/>
          </a:xfrm>
          <a:prstGeom prst="rect">
            <a:avLst/>
          </a:prstGeom>
        </p:spPr>
        <p:txBody>
          <a:bodyPr vert="horz" lIns="36000" tIns="45720" rIns="72000" bIns="45720" rtlCol="0" anchor="b"/>
          <a:lstStyle>
            <a:lvl1pPr>
              <a:defRPr lang="ja-JP" altLang="en-US" sz="1000" smtClean="0">
                <a:latin typeface="Meiryo UI" panose="020B0604030504040204" pitchFamily="50" charset="-128"/>
                <a:ea typeface="Meiryo UI" panose="020B0604030504040204" pitchFamily="50" charset="-128"/>
              </a:defRPr>
            </a:lvl1pPr>
          </a:lstStyle>
          <a:p>
            <a:pPr algn="r"/>
            <a:fld id="{23333828-13EB-4E4F-9880-1CFA6DED6A62}" type="slidenum">
              <a:rPr lang="en-US" altLang="ja-JP" smtClean="0"/>
              <a:pPr algn="r"/>
              <a:t>‹#›</a:t>
            </a:fld>
            <a:endParaRPr lang="en-US"/>
          </a:p>
        </p:txBody>
      </p:sp>
      <p:pic>
        <p:nvPicPr>
          <p:cNvPr id="9" name="図 8">
            <a:extLst>
              <a:ext uri="{FF2B5EF4-FFF2-40B4-BE49-F238E27FC236}">
                <a16:creationId xmlns:a16="http://schemas.microsoft.com/office/drawing/2014/main" id="{F3DA4203-8B1A-4AB7-9B11-97C06048835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473" y="6754368"/>
            <a:ext cx="12192000" cy="103632"/>
          </a:xfrm>
          <a:prstGeom prst="rect">
            <a:avLst/>
          </a:prstGeom>
        </p:spPr>
      </p:pic>
    </p:spTree>
    <p:extLst>
      <p:ext uri="{BB962C8B-B14F-4D97-AF65-F5344CB8AC3E}">
        <p14:creationId xmlns:p14="http://schemas.microsoft.com/office/powerpoint/2010/main" val="899321290"/>
      </p:ext>
    </p:extLst>
  </p:cSld>
  <p:clrMap bg1="lt1" tx1="dk1" bg2="lt2" tx2="dk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Lst>
  <p:hf hdr="0" ftr="0" dt="0"/>
  <p:txStyles>
    <p:titleStyle>
      <a:lvl1pPr algn="l" defTabSz="914400" rtl="0" eaLnBrk="1" latinLnBrk="0" hangingPunct="1">
        <a:lnSpc>
          <a:spcPct val="90000"/>
        </a:lnSpc>
        <a:spcBef>
          <a:spcPct val="0"/>
        </a:spcBef>
        <a:buNone/>
        <a:defRPr kumimoji="1" sz="2400" b="1" kern="1200">
          <a:solidFill>
            <a:schemeClr val="bg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Clr>
          <a:srgbClr val="033893"/>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Clr>
          <a:srgbClr val="033893"/>
        </a:buClr>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Clr>
          <a:srgbClr val="033893"/>
        </a:buClr>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Clr>
          <a:srgbClr val="033893"/>
        </a:buClr>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Clr>
          <a:srgbClr val="033893"/>
        </a:buClr>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pos="7469">
          <p15:clr>
            <a:srgbClr val="F26B43"/>
          </p15:clr>
        </p15:guide>
        <p15:guide id="5" orient="horz" pos="413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CDADEDDE-1671-4C7A-99FF-909986F6AA92}"/>
              </a:ext>
            </a:extLst>
          </p:cNvPr>
          <p:cNvGraphicFramePr>
            <a:graphicFrameLocks noChangeAspect="1"/>
          </p:cNvGraphicFramePr>
          <p:nvPr userDrawn="1">
            <p:custDataLst>
              <p:tags r:id="rId7"/>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9458" name="think-cell スライド" r:id="rId8" imgW="443" imgH="443" progId="TCLayout.ActiveDocument.1">
                  <p:embed/>
                </p:oleObj>
              </mc:Choice>
              <mc:Fallback>
                <p:oleObj name="think-cell スライド" r:id="rId8" imgW="443" imgH="443" progId="TCLayout.ActiveDocument.1">
                  <p:embed/>
                  <p:pic>
                    <p:nvPicPr>
                      <p:cNvPr id="2" name="オブジェクト 1" hidden="1">
                        <a:extLst>
                          <a:ext uri="{FF2B5EF4-FFF2-40B4-BE49-F238E27FC236}">
                            <a16:creationId xmlns:a16="http://schemas.microsoft.com/office/drawing/2014/main" id="{CDADEDDE-1671-4C7A-99FF-909986F6AA92}"/>
                          </a:ext>
                        </a:extLst>
                      </p:cNvPr>
                      <p:cNvPicPr/>
                      <p:nvPr/>
                    </p:nvPicPr>
                    <p:blipFill>
                      <a:blip r:embed="rId9"/>
                      <a:stretch>
                        <a:fillRect/>
                      </a:stretch>
                    </p:blipFill>
                    <p:spPr>
                      <a:xfrm>
                        <a:off x="2120" y="1588"/>
                        <a:ext cx="2117" cy="1588"/>
                      </a:xfrm>
                      <a:prstGeom prst="rect">
                        <a:avLst/>
                      </a:prstGeom>
                    </p:spPr>
                  </p:pic>
                </p:oleObj>
              </mc:Fallback>
            </mc:AlternateContent>
          </a:graphicData>
        </a:graphic>
      </p:graphicFrame>
    </p:spTree>
    <p:extLst>
      <p:ext uri="{BB962C8B-B14F-4D97-AF65-F5344CB8AC3E}">
        <p14:creationId xmlns:p14="http://schemas.microsoft.com/office/powerpoint/2010/main" val="2774161199"/>
      </p:ext>
    </p:extLst>
  </p:cSld>
  <p:clrMap bg1="lt1" tx1="dk1" bg2="lt2" tx2="dk2" accent1="accent1" accent2="accent2" accent3="accent3" accent4="accent4" accent5="accent5" accent6="accent6" hlink="hlink" folHlink="folHlink"/>
  <p:sldLayoutIdLst>
    <p:sldLayoutId id="2147486159" r:id="rId1"/>
    <p:sldLayoutId id="2147486160" r:id="rId2"/>
    <p:sldLayoutId id="2147486161" r:id="rId3"/>
    <p:sldLayoutId id="2147486162"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0.m4a"/><Relationship Id="rId7" Type="http://schemas.openxmlformats.org/officeDocument/2006/relationships/image" Target="../media/image38.png"/><Relationship Id="rId12" Type="http://schemas.microsoft.com/office/2018/10/relationships/comments" Target="../comments/modernComment_105_77556E3.xml"/><Relationship Id="rId2" Type="http://schemas.microsoft.com/office/2007/relationships/media" Target="../media/media10.m4a"/><Relationship Id="rId1" Type="http://schemas.openxmlformats.org/officeDocument/2006/relationships/tags" Target="../tags/tag29.xml"/><Relationship Id="rId6" Type="http://schemas.openxmlformats.org/officeDocument/2006/relationships/image" Target="../media/image37.png"/><Relationship Id="rId11" Type="http://schemas.openxmlformats.org/officeDocument/2006/relationships/image" Target="../media/image16.png"/><Relationship Id="rId5" Type="http://schemas.openxmlformats.org/officeDocument/2006/relationships/notesSlide" Target="../notesSlides/notesSlide10.xml"/><Relationship Id="rId10" Type="http://schemas.openxmlformats.org/officeDocument/2006/relationships/image" Target="../media/image32.png"/><Relationship Id="rId4" Type="http://schemas.openxmlformats.org/officeDocument/2006/relationships/slideLayout" Target="../slideLayouts/slideLayout25.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hyperlink" Target="https://www.niid.go.jp/niid/ja/idwr-dl/2012.html" TargetMode="External"/><Relationship Id="rId3" Type="http://schemas.openxmlformats.org/officeDocument/2006/relationships/audio" Target="../media/media11.m4a"/><Relationship Id="rId7" Type="http://schemas.openxmlformats.org/officeDocument/2006/relationships/image" Target="../media/image41.png"/><Relationship Id="rId2" Type="http://schemas.microsoft.com/office/2007/relationships/media" Target="../media/media11.m4a"/><Relationship Id="rId1" Type="http://schemas.openxmlformats.org/officeDocument/2006/relationships/tags" Target="../tags/tag30.xml"/><Relationship Id="rId6" Type="http://schemas.openxmlformats.org/officeDocument/2006/relationships/image" Target="../media/image40.png"/><Relationship Id="rId5" Type="http://schemas.openxmlformats.org/officeDocument/2006/relationships/notesSlide" Target="../notesSlides/notesSlide11.xml"/><Relationship Id="rId10" Type="http://schemas.openxmlformats.org/officeDocument/2006/relationships/image" Target="../media/image16.png"/><Relationship Id="rId4" Type="http://schemas.openxmlformats.org/officeDocument/2006/relationships/slideLayout" Target="../slideLayouts/slideLayout25.xml"/><Relationship Id="rId9" Type="http://schemas.openxmlformats.org/officeDocument/2006/relationships/hyperlink" Target="https://www.small-baby.jp/rsvirus/trend.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12.m4a"/><Relationship Id="rId7" Type="http://schemas.openxmlformats.org/officeDocument/2006/relationships/image" Target="../media/image42.png"/><Relationship Id="rId2" Type="http://schemas.microsoft.com/office/2007/relationships/media" Target="../media/media12.m4a"/><Relationship Id="rId1" Type="http://schemas.openxmlformats.org/officeDocument/2006/relationships/tags" Target="../tags/tag31.xml"/><Relationship Id="rId6" Type="http://schemas.openxmlformats.org/officeDocument/2006/relationships/image" Target="../media/image16.png"/><Relationship Id="rId5" Type="http://schemas.openxmlformats.org/officeDocument/2006/relationships/notesSlide" Target="../notesSlides/notesSlide12.xml"/><Relationship Id="rId10" Type="http://schemas.microsoft.com/office/2018/10/relationships/comments" Target="../comments/modernComment_7FFFFFD9_BB02B17B.xml"/><Relationship Id="rId4" Type="http://schemas.openxmlformats.org/officeDocument/2006/relationships/slideLayout" Target="../slideLayouts/slideLayout25.xml"/><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6.png"/><Relationship Id="rId2" Type="http://schemas.microsoft.com/office/2007/relationships/media" Target="../media/media13.m4a"/><Relationship Id="rId1" Type="http://schemas.openxmlformats.org/officeDocument/2006/relationships/tags" Target="../tags/tag32.xml"/><Relationship Id="rId6" Type="http://schemas.openxmlformats.org/officeDocument/2006/relationships/image" Target="../media/image17.png"/><Relationship Id="rId5" Type="http://schemas.openxmlformats.org/officeDocument/2006/relationships/notesSlide" Target="../notesSlides/notesSlide13.xml"/><Relationship Id="rId4"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microsoft.com/office/2018/10/relationships/comments" Target="../comments/modernComment_108_23CD988.xml"/><Relationship Id="rId3" Type="http://schemas.openxmlformats.org/officeDocument/2006/relationships/audio" Target="../media/media14.m4a"/><Relationship Id="rId7" Type="http://schemas.openxmlformats.org/officeDocument/2006/relationships/image" Target="../media/image16.png"/><Relationship Id="rId2" Type="http://schemas.microsoft.com/office/2007/relationships/media" Target="../media/media14.m4a"/><Relationship Id="rId1" Type="http://schemas.openxmlformats.org/officeDocument/2006/relationships/tags" Target="../tags/tag33.xml"/><Relationship Id="rId6" Type="http://schemas.openxmlformats.org/officeDocument/2006/relationships/image" Target="../media/image17.png"/><Relationship Id="rId5" Type="http://schemas.openxmlformats.org/officeDocument/2006/relationships/notesSlide" Target="../notesSlides/notesSlide14.xml"/><Relationship Id="rId4"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6.png"/><Relationship Id="rId2" Type="http://schemas.microsoft.com/office/2007/relationships/media" Target="../media/media15.m4a"/><Relationship Id="rId1" Type="http://schemas.openxmlformats.org/officeDocument/2006/relationships/tags" Target="../tags/tag34.xml"/><Relationship Id="rId6" Type="http://schemas.openxmlformats.org/officeDocument/2006/relationships/image" Target="../media/image45.png"/><Relationship Id="rId5" Type="http://schemas.openxmlformats.org/officeDocument/2006/relationships/notesSlide" Target="../notesSlides/notesSlide15.xml"/><Relationship Id="rId4"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hyperlink" Target="https://pubmed.ncbi.nlm.nih.gov/30880339/" TargetMode="External"/><Relationship Id="rId3" Type="http://schemas.openxmlformats.org/officeDocument/2006/relationships/audio" Target="../media/media16.m4a"/><Relationship Id="rId21" Type="http://schemas.openxmlformats.org/officeDocument/2006/relationships/image" Target="../media/image57.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hyperlink" Target="https://www.thelancet.com/journals/lancet/article/PIIS0140-6736(17)30938-8/fulltext" TargetMode="External"/><Relationship Id="rId2" Type="http://schemas.microsoft.com/office/2007/relationships/media" Target="../media/media16.m4a"/><Relationship Id="rId16" Type="http://schemas.openxmlformats.org/officeDocument/2006/relationships/hyperlink" Target="https://pubmed.ncbi.nlm.nih.gov/28226227/" TargetMode="External"/><Relationship Id="rId20" Type="http://schemas.openxmlformats.org/officeDocument/2006/relationships/image" Target="../media/image56.png"/><Relationship Id="rId1" Type="http://schemas.openxmlformats.org/officeDocument/2006/relationships/tags" Target="../tags/tag35.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notesSlide" Target="../notesSlides/notesSlide16.xml"/><Relationship Id="rId15" Type="http://schemas.openxmlformats.org/officeDocument/2006/relationships/image" Target="../media/image55.svg"/><Relationship Id="rId23" Type="http://schemas.microsoft.com/office/2018/10/relationships/comments" Target="../comments/modernComment_7FFFFF98_206AD981.xml"/><Relationship Id="rId10" Type="http://schemas.openxmlformats.org/officeDocument/2006/relationships/image" Target="../media/image50.png"/><Relationship Id="rId19" Type="http://schemas.openxmlformats.org/officeDocument/2006/relationships/hyperlink" Target="https://www.cdc.gov/ncbddd/childdevelopment/positiveparenting/index.html" TargetMode="External"/><Relationship Id="rId4" Type="http://schemas.openxmlformats.org/officeDocument/2006/relationships/slideLayout" Target="../slideLayouts/slideLayout17.xml"/><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7.m4a"/><Relationship Id="rId7" Type="http://schemas.openxmlformats.org/officeDocument/2006/relationships/image" Target="../media/image59.png"/><Relationship Id="rId2" Type="http://schemas.microsoft.com/office/2007/relationships/media" Target="../media/media17.m4a"/><Relationship Id="rId1" Type="http://schemas.openxmlformats.org/officeDocument/2006/relationships/tags" Target="../tags/tag36.xml"/><Relationship Id="rId6" Type="http://schemas.openxmlformats.org/officeDocument/2006/relationships/image" Target="../media/image58.png"/><Relationship Id="rId5" Type="http://schemas.openxmlformats.org/officeDocument/2006/relationships/notesSlide" Target="../notesSlides/notesSlide17.xml"/><Relationship Id="rId4" Type="http://schemas.openxmlformats.org/officeDocument/2006/relationships/slideLayout" Target="../slideLayouts/slideLayout25.xml"/><Relationship Id="rId9" Type="http://schemas.microsoft.com/office/2018/10/relationships/comments" Target="../comments/modernComment_7FFFFFDC_A33CC567.xml"/></Relationships>
</file>

<file path=ppt/slides/_rels/slide18.xml.rels><?xml version="1.0" encoding="UTF-8" standalone="yes"?>
<Relationships xmlns="http://schemas.openxmlformats.org/package/2006/relationships"><Relationship Id="rId8" Type="http://schemas.microsoft.com/office/2018/10/relationships/comments" Target="../comments/modernComment_7FFFFFDD_B3A3407D.xml"/><Relationship Id="rId3" Type="http://schemas.openxmlformats.org/officeDocument/2006/relationships/audio" Target="../media/media18.m4a"/><Relationship Id="rId7" Type="http://schemas.openxmlformats.org/officeDocument/2006/relationships/image" Target="../media/image16.png"/><Relationship Id="rId2" Type="http://schemas.microsoft.com/office/2007/relationships/media" Target="../media/media18.m4a"/><Relationship Id="rId1" Type="http://schemas.openxmlformats.org/officeDocument/2006/relationships/tags" Target="../tags/tag37.xml"/><Relationship Id="rId6" Type="http://schemas.openxmlformats.org/officeDocument/2006/relationships/image" Target="../media/image17.png"/><Relationship Id="rId5" Type="http://schemas.openxmlformats.org/officeDocument/2006/relationships/notesSlide" Target="../notesSlides/notesSlide18.xml"/><Relationship Id="rId4"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9.m4a"/><Relationship Id="rId7" Type="http://schemas.openxmlformats.org/officeDocument/2006/relationships/image" Target="../media/image60.png"/><Relationship Id="rId2" Type="http://schemas.microsoft.com/office/2007/relationships/media" Target="../media/media19.m4a"/><Relationship Id="rId1" Type="http://schemas.openxmlformats.org/officeDocument/2006/relationships/tags" Target="../tags/tag38.xml"/><Relationship Id="rId6" Type="http://schemas.openxmlformats.org/officeDocument/2006/relationships/image" Target="../media/image27.png"/><Relationship Id="rId5" Type="http://schemas.openxmlformats.org/officeDocument/2006/relationships/notesSlide" Target="../notesSlides/notesSlide19.xml"/><Relationship Id="rId4"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microsoft.com/office/2018/10/relationships/comments" Target="../comments/modernComment_101_DA8E9768.xml"/><Relationship Id="rId2" Type="http://schemas.microsoft.com/office/2007/relationships/media" Target="../media/media20.m4a"/><Relationship Id="rId1" Type="http://schemas.openxmlformats.org/officeDocument/2006/relationships/tags" Target="../tags/tag39.xml"/><Relationship Id="rId6" Type="http://schemas.openxmlformats.org/officeDocument/2006/relationships/image" Target="../media/image16.png"/><Relationship Id="rId5" Type="http://schemas.openxmlformats.org/officeDocument/2006/relationships/notesSlide" Target="../notesSlides/notesSlide20.xml"/><Relationship Id="rId4"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1.m4a"/><Relationship Id="rId7" Type="http://schemas.openxmlformats.org/officeDocument/2006/relationships/chart" Target="../charts/chart1.xml"/><Relationship Id="rId2" Type="http://schemas.microsoft.com/office/2007/relationships/media" Target="../media/media21.m4a"/><Relationship Id="rId1" Type="http://schemas.openxmlformats.org/officeDocument/2006/relationships/tags" Target="../tags/tag40.xml"/><Relationship Id="rId6" Type="http://schemas.openxmlformats.org/officeDocument/2006/relationships/hyperlink" Target="https://creativecommons.org/licenses/by/4.0/" TargetMode="External"/><Relationship Id="rId5" Type="http://schemas.openxmlformats.org/officeDocument/2006/relationships/notesSlide" Target="../notesSlides/notesSlide21.xml"/><Relationship Id="rId4"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2.m4a"/><Relationship Id="rId7" Type="http://schemas.openxmlformats.org/officeDocument/2006/relationships/image" Target="../media/image61.png"/><Relationship Id="rId2" Type="http://schemas.microsoft.com/office/2007/relationships/media" Target="../media/media22.m4a"/><Relationship Id="rId1" Type="http://schemas.openxmlformats.org/officeDocument/2006/relationships/tags" Target="../tags/tag41.xml"/><Relationship Id="rId6" Type="http://schemas.openxmlformats.org/officeDocument/2006/relationships/image" Target="../media/image17.png"/><Relationship Id="rId5" Type="http://schemas.openxmlformats.org/officeDocument/2006/relationships/notesSlide" Target="../notesSlides/notesSlide22.xml"/><Relationship Id="rId4"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microsoft.com/office/2018/10/relationships/comments" Target="../comments/modernComment_146_95B0357C.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png"/><Relationship Id="rId5" Type="http://schemas.openxmlformats.org/officeDocument/2006/relationships/image" Target="../media/image6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media24.m4a"/><Relationship Id="rId7" Type="http://schemas.openxmlformats.org/officeDocument/2006/relationships/image" Target="../media/image63.png"/><Relationship Id="rId2" Type="http://schemas.microsoft.com/office/2007/relationships/media" Target="../media/media24.m4a"/><Relationship Id="rId1" Type="http://schemas.openxmlformats.org/officeDocument/2006/relationships/tags" Target="../tags/tag42.xml"/><Relationship Id="rId6" Type="http://schemas.openxmlformats.org/officeDocument/2006/relationships/image" Target="../media/image62.png"/><Relationship Id="rId11" Type="http://schemas.microsoft.com/office/2018/10/relationships/comments" Target="../comments/modernComment_7FFFFFBF_0.xml"/><Relationship Id="rId5" Type="http://schemas.openxmlformats.org/officeDocument/2006/relationships/notesSlide" Target="../notesSlides/notesSlide24.xml"/><Relationship Id="rId10" Type="http://schemas.openxmlformats.org/officeDocument/2006/relationships/image" Target="../media/image16.png"/><Relationship Id="rId4" Type="http://schemas.openxmlformats.org/officeDocument/2006/relationships/slideLayout" Target="../slideLayouts/slideLayout27.xml"/><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microsoft.com/office/2018/10/relationships/comments" Target="../comments/modernComment_7FFFFFC6_0.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6.png"/><Relationship Id="rId5" Type="http://schemas.openxmlformats.org/officeDocument/2006/relationships/image" Target="../media/image6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6.m4a"/><Relationship Id="rId7" Type="http://schemas.openxmlformats.org/officeDocument/2006/relationships/image" Target="../media/image68.png"/><Relationship Id="rId2" Type="http://schemas.microsoft.com/office/2007/relationships/media" Target="../media/media26.m4a"/><Relationship Id="rId1" Type="http://schemas.openxmlformats.org/officeDocument/2006/relationships/tags" Target="../tags/tag43.xml"/><Relationship Id="rId6" Type="http://schemas.openxmlformats.org/officeDocument/2006/relationships/image" Target="../media/image67.png"/><Relationship Id="rId5" Type="http://schemas.openxmlformats.org/officeDocument/2006/relationships/notesSlide" Target="../notesSlides/notesSlide26.xml"/><Relationship Id="rId4"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media27.m4a"/><Relationship Id="rId7" Type="http://schemas.openxmlformats.org/officeDocument/2006/relationships/image" Target="../media/image69.png"/><Relationship Id="rId2" Type="http://schemas.microsoft.com/office/2007/relationships/media" Target="../media/media27.m4a"/><Relationship Id="rId1" Type="http://schemas.openxmlformats.org/officeDocument/2006/relationships/tags" Target="../tags/tag44.xml"/><Relationship Id="rId6" Type="http://schemas.openxmlformats.org/officeDocument/2006/relationships/image" Target="../media/image61.png"/><Relationship Id="rId11" Type="http://schemas.microsoft.com/office/2018/10/relationships/comments" Target="../comments/modernComment_10D_3D35F92A.xml"/><Relationship Id="rId5" Type="http://schemas.openxmlformats.org/officeDocument/2006/relationships/notesSlide" Target="../notesSlides/notesSlide27.xml"/><Relationship Id="rId10" Type="http://schemas.openxmlformats.org/officeDocument/2006/relationships/image" Target="../media/image16.png"/><Relationship Id="rId4" Type="http://schemas.openxmlformats.org/officeDocument/2006/relationships/slideLayout" Target="../slideLayouts/slideLayout27.xml"/><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microsoft.com/office/2018/10/relationships/comments" Target="../comments/modernComment_10E_0.xml"/><Relationship Id="rId3" Type="http://schemas.openxmlformats.org/officeDocument/2006/relationships/audio" Target="../media/media28.m4a"/><Relationship Id="rId7" Type="http://schemas.openxmlformats.org/officeDocument/2006/relationships/image" Target="../media/image16.png"/><Relationship Id="rId2" Type="http://schemas.microsoft.com/office/2007/relationships/media" Target="../media/media28.m4a"/><Relationship Id="rId1" Type="http://schemas.openxmlformats.org/officeDocument/2006/relationships/tags" Target="../tags/tag45.xml"/><Relationship Id="rId6" Type="http://schemas.openxmlformats.org/officeDocument/2006/relationships/image" Target="../media/image72.png"/><Relationship Id="rId5" Type="http://schemas.openxmlformats.org/officeDocument/2006/relationships/notesSlide" Target="../notesSlides/notesSlide28.xml"/><Relationship Id="rId4"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9.m4a"/><Relationship Id="rId7" Type="http://schemas.openxmlformats.org/officeDocument/2006/relationships/image" Target="../media/image74.png"/><Relationship Id="rId2" Type="http://schemas.microsoft.com/office/2007/relationships/media" Target="../media/media29.m4a"/><Relationship Id="rId1" Type="http://schemas.openxmlformats.org/officeDocument/2006/relationships/tags" Target="../tags/tag46.xml"/><Relationship Id="rId6" Type="http://schemas.openxmlformats.org/officeDocument/2006/relationships/image" Target="../media/image73.png"/><Relationship Id="rId5" Type="http://schemas.openxmlformats.org/officeDocument/2006/relationships/notesSlide" Target="../notesSlides/notesSlide29.xml"/><Relationship Id="rId4"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6.png"/><Relationship Id="rId2" Type="http://schemas.microsoft.com/office/2007/relationships/media" Target="../media/media3.m4a"/><Relationship Id="rId1" Type="http://schemas.openxmlformats.org/officeDocument/2006/relationships/tags" Target="../tags/tag23.xml"/><Relationship Id="rId6" Type="http://schemas.openxmlformats.org/officeDocument/2006/relationships/image" Target="../media/image17.png"/><Relationship Id="rId5" Type="http://schemas.openxmlformats.org/officeDocument/2006/relationships/notesSlide" Target="../notesSlides/notesSlide3.xml"/><Relationship Id="rId4"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media30.m4a"/><Relationship Id="rId7" Type="http://schemas.openxmlformats.org/officeDocument/2006/relationships/image" Target="../media/image61.png"/><Relationship Id="rId2" Type="http://schemas.microsoft.com/office/2007/relationships/media" Target="../media/media30.m4a"/><Relationship Id="rId1" Type="http://schemas.openxmlformats.org/officeDocument/2006/relationships/tags" Target="../tags/tag47.xml"/><Relationship Id="rId6" Type="http://schemas.openxmlformats.org/officeDocument/2006/relationships/image" Target="../media/image75.png"/><Relationship Id="rId5" Type="http://schemas.openxmlformats.org/officeDocument/2006/relationships/notesSlide" Target="../notesSlides/notesSlide30.xml"/><Relationship Id="rId10" Type="http://schemas.microsoft.com/office/2018/10/relationships/comments" Target="../comments/modernComment_31D_5377FC67.xml"/><Relationship Id="rId4" Type="http://schemas.openxmlformats.org/officeDocument/2006/relationships/slideLayout" Target="../slideLayouts/slideLayout27.xml"/><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16.png"/><Relationship Id="rId2" Type="http://schemas.microsoft.com/office/2007/relationships/media" Target="../media/media31.m4a"/><Relationship Id="rId1" Type="http://schemas.openxmlformats.org/officeDocument/2006/relationships/tags" Target="../tags/tag48.xml"/><Relationship Id="rId6" Type="http://schemas.openxmlformats.org/officeDocument/2006/relationships/image" Target="../media/image77.png"/><Relationship Id="rId5" Type="http://schemas.openxmlformats.org/officeDocument/2006/relationships/notesSlide" Target="../notesSlides/notesSlide31.xml"/><Relationship Id="rId4"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16.png"/><Relationship Id="rId2" Type="http://schemas.microsoft.com/office/2007/relationships/media" Target="../media/media32.m4a"/><Relationship Id="rId1" Type="http://schemas.openxmlformats.org/officeDocument/2006/relationships/tags" Target="../tags/tag49.xml"/><Relationship Id="rId6" Type="http://schemas.openxmlformats.org/officeDocument/2006/relationships/image" Target="../media/image78.png"/><Relationship Id="rId5" Type="http://schemas.openxmlformats.org/officeDocument/2006/relationships/notesSlide" Target="../notesSlides/notesSlide32.xml"/><Relationship Id="rId4"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33.m4a"/><Relationship Id="rId7" Type="http://schemas.openxmlformats.org/officeDocument/2006/relationships/image" Target="../media/image79.png"/><Relationship Id="rId2" Type="http://schemas.microsoft.com/office/2007/relationships/media" Target="../media/media33.m4a"/><Relationship Id="rId1" Type="http://schemas.openxmlformats.org/officeDocument/2006/relationships/tags" Target="../tags/tag50.xml"/><Relationship Id="rId6" Type="http://schemas.openxmlformats.org/officeDocument/2006/relationships/image" Target="../media/image61.png"/><Relationship Id="rId5" Type="http://schemas.openxmlformats.org/officeDocument/2006/relationships/notesSlide" Target="../notesSlides/notesSlide33.xml"/><Relationship Id="rId4" Type="http://schemas.openxmlformats.org/officeDocument/2006/relationships/slideLayout" Target="../slideLayouts/slideLayout27.xml"/><Relationship Id="rId9" Type="http://schemas.microsoft.com/office/2018/10/relationships/comments" Target="../comments/modernComment_7FFFFFFF_F79A849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6.png"/><Relationship Id="rId5" Type="http://schemas.openxmlformats.org/officeDocument/2006/relationships/image" Target="../media/image6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microsoft.com/office/2018/10/relationships/comments" Target="../comments/modernComment_100_BB309A9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6.png"/><Relationship Id="rId5" Type="http://schemas.openxmlformats.org/officeDocument/2006/relationships/image" Target="../media/image8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6.png"/><Relationship Id="rId5" Type="http://schemas.openxmlformats.org/officeDocument/2006/relationships/image" Target="../media/image8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37.m4a"/><Relationship Id="rId7" Type="http://schemas.openxmlformats.org/officeDocument/2006/relationships/image" Target="../media/image27.png"/><Relationship Id="rId2" Type="http://schemas.microsoft.com/office/2007/relationships/media" Target="../media/media37.m4a"/><Relationship Id="rId1" Type="http://schemas.openxmlformats.org/officeDocument/2006/relationships/tags" Target="../tags/tag51.xml"/><Relationship Id="rId6" Type="http://schemas.openxmlformats.org/officeDocument/2006/relationships/image" Target="../media/image62.png"/><Relationship Id="rId5" Type="http://schemas.openxmlformats.org/officeDocument/2006/relationships/notesSlide" Target="../notesSlides/notesSlide37.xml"/><Relationship Id="rId4" Type="http://schemas.openxmlformats.org/officeDocument/2006/relationships/slideLayout" Target="../slideLayouts/slideLayout27.xml"/><Relationship Id="rId9" Type="http://schemas.microsoft.com/office/2018/10/relationships/comments" Target="../comments/modernComment_7FFFFFFB_E1898B8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7.png"/><Relationship Id="rId5" Type="http://schemas.openxmlformats.org/officeDocument/2006/relationships/image" Target="../media/image82.jp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m4a"/><Relationship Id="rId7" Type="http://schemas.openxmlformats.org/officeDocument/2006/relationships/image" Target="../media/image19.png"/><Relationship Id="rId2" Type="http://schemas.microsoft.com/office/2007/relationships/media" Target="../media/media4.m4a"/><Relationship Id="rId1" Type="http://schemas.openxmlformats.org/officeDocument/2006/relationships/tags" Target="../tags/tag24.xml"/><Relationship Id="rId6" Type="http://schemas.openxmlformats.org/officeDocument/2006/relationships/image" Target="../media/image18.png"/><Relationship Id="rId5" Type="http://schemas.openxmlformats.org/officeDocument/2006/relationships/notesSlide" Target="../notesSlides/notesSlide4.xml"/><Relationship Id="rId4" Type="http://schemas.openxmlformats.org/officeDocument/2006/relationships/slideLayout" Target="../slideLayouts/slideLayout25.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pubmed.ncbi.nlm.nih.gov/17357048/" TargetMode="External"/><Relationship Id="rId3" Type="http://schemas.openxmlformats.org/officeDocument/2006/relationships/audio" Target="../media/media5.m4a"/><Relationship Id="rId7" Type="http://schemas.openxmlformats.org/officeDocument/2006/relationships/image" Target="../media/image21.png"/><Relationship Id="rId12" Type="http://schemas.openxmlformats.org/officeDocument/2006/relationships/hyperlink" Target="https://pubmed.ncbi.nlm.nih.gov/2413163/" TargetMode="External"/><Relationship Id="rId2" Type="http://schemas.microsoft.com/office/2007/relationships/media" Target="../media/media5.m4a"/><Relationship Id="rId16" Type="http://schemas.microsoft.com/office/2018/10/relationships/comments" Target="../comments/modernComment_10B_617E1965.xml"/><Relationship Id="rId1" Type="http://schemas.openxmlformats.org/officeDocument/2006/relationships/tags" Target="../tags/tag25.xml"/><Relationship Id="rId6" Type="http://schemas.openxmlformats.org/officeDocument/2006/relationships/image" Target="../media/image18.png"/><Relationship Id="rId11" Type="http://schemas.openxmlformats.org/officeDocument/2006/relationships/hyperlink" Target="https://pubmed.ncbi.nlm.nih.gov/9086135/" TargetMode="External"/><Relationship Id="rId5" Type="http://schemas.openxmlformats.org/officeDocument/2006/relationships/notesSlide" Target="../notesSlides/notesSlide5.xml"/><Relationship Id="rId1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slideLayout" Target="../slideLayouts/slideLayout25.xml"/><Relationship Id="rId9" Type="http://schemas.openxmlformats.org/officeDocument/2006/relationships/image" Target="../media/image23.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pubmed.ncbi.nlm.nih.gov/17357048/" TargetMode="External"/><Relationship Id="rId3" Type="http://schemas.openxmlformats.org/officeDocument/2006/relationships/audio" Target="../media/media6.m4a"/><Relationship Id="rId7" Type="http://schemas.openxmlformats.org/officeDocument/2006/relationships/image" Target="../media/image21.png"/><Relationship Id="rId12" Type="http://schemas.openxmlformats.org/officeDocument/2006/relationships/hyperlink" Target="https://pubmed.ncbi.nlm.nih.gov/2413163/" TargetMode="External"/><Relationship Id="rId2" Type="http://schemas.microsoft.com/office/2007/relationships/media" Target="../media/media6.m4a"/><Relationship Id="rId1" Type="http://schemas.openxmlformats.org/officeDocument/2006/relationships/tags" Target="../tags/tag26.xml"/><Relationship Id="rId6" Type="http://schemas.openxmlformats.org/officeDocument/2006/relationships/image" Target="../media/image18.png"/><Relationship Id="rId11" Type="http://schemas.openxmlformats.org/officeDocument/2006/relationships/hyperlink" Target="https://pubmed.ncbi.nlm.nih.gov/9086135/" TargetMode="External"/><Relationship Id="rId5" Type="http://schemas.openxmlformats.org/officeDocument/2006/relationships/notesSlide" Target="../notesSlides/notesSlide6.xml"/><Relationship Id="rId1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slideLayout" Target="../slideLayouts/slideLayout25.xml"/><Relationship Id="rId9" Type="http://schemas.openxmlformats.org/officeDocument/2006/relationships/image" Target="../media/image23.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18/10/relationships/comments" Target="../comments/modernComment_104_1DC97642.xml"/><Relationship Id="rId3" Type="http://schemas.openxmlformats.org/officeDocument/2006/relationships/slideLayout" Target="../slideLayouts/slideLayout25.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8.m4a"/><Relationship Id="rId7" Type="http://schemas.openxmlformats.org/officeDocument/2006/relationships/image" Target="../media/image28.png"/><Relationship Id="rId2" Type="http://schemas.microsoft.com/office/2007/relationships/media" Target="../media/media8.m4a"/><Relationship Id="rId1" Type="http://schemas.openxmlformats.org/officeDocument/2006/relationships/tags" Target="../tags/tag27.xml"/><Relationship Id="rId6" Type="http://schemas.openxmlformats.org/officeDocument/2006/relationships/image" Target="../media/image27.png"/><Relationship Id="rId5" Type="http://schemas.openxmlformats.org/officeDocument/2006/relationships/notesSlide" Target="../notesSlides/notesSlide8.xml"/><Relationship Id="rId4" Type="http://schemas.openxmlformats.org/officeDocument/2006/relationships/slideLayout" Target="../slideLayouts/slideLayout25.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6.png"/><Relationship Id="rId3" Type="http://schemas.openxmlformats.org/officeDocument/2006/relationships/audio" Target="../media/media9.m4a"/><Relationship Id="rId7" Type="http://schemas.openxmlformats.org/officeDocument/2006/relationships/image" Target="../media/image31.png"/><Relationship Id="rId12" Type="http://schemas.openxmlformats.org/officeDocument/2006/relationships/image" Target="../media/image36.png"/><Relationship Id="rId2" Type="http://schemas.microsoft.com/office/2007/relationships/media" Target="../media/media9.m4a"/><Relationship Id="rId1" Type="http://schemas.openxmlformats.org/officeDocument/2006/relationships/tags" Target="../tags/tag2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notesSlide" Target="../notesSlides/notesSlide9.xml"/><Relationship Id="rId10" Type="http://schemas.openxmlformats.org/officeDocument/2006/relationships/image" Target="../media/image34.png"/><Relationship Id="rId4" Type="http://schemas.openxmlformats.org/officeDocument/2006/relationships/slideLayout" Target="../slideLayouts/slideLayout25.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B6705C45-D21F-4207-9160-C87FD8DAF2DF}"/>
              </a:ext>
            </a:extLst>
          </p:cNvPr>
          <p:cNvSpPr txBox="1">
            <a:spLocks noChangeArrowheads="1"/>
          </p:cNvSpPr>
          <p:nvPr/>
        </p:nvSpPr>
        <p:spPr bwMode="auto">
          <a:xfrm>
            <a:off x="6147467" y="149599"/>
            <a:ext cx="5760839" cy="369332"/>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ja-JP" altLang="en-US" dirty="0">
                <a:solidFill>
                  <a:schemeClr val="bg1"/>
                </a:solidFill>
                <a:latin typeface="BIZ UDPゴシック" panose="020B0400000000000000" pitchFamily="50" charset="-128"/>
                <a:ea typeface="BIZ UDPゴシック" panose="020B0400000000000000" pitchFamily="50" charset="-128"/>
              </a:rPr>
              <a:t>看護職教育啓発用資材案</a:t>
            </a:r>
            <a:endParaRPr kumimoji="1" lang="en-US" altLang="ja-JP"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pic>
        <p:nvPicPr>
          <p:cNvPr id="12" name="図 11" descr="背景パターン&#10;&#10;自動的に生成された説明">
            <a:extLst>
              <a:ext uri="{FF2B5EF4-FFF2-40B4-BE49-F238E27FC236}">
                <a16:creationId xmlns:a16="http://schemas.microsoft.com/office/drawing/2014/main" id="{167B1D4F-1622-6EE0-9E4A-8946602AF4CD}"/>
              </a:ext>
            </a:extLst>
          </p:cNvPr>
          <p:cNvPicPr>
            <a:picLocks noChangeAspect="1"/>
          </p:cNvPicPr>
          <p:nvPr/>
        </p:nvPicPr>
        <p:blipFill>
          <a:blip r:embed="rId5">
            <a:extLst>
              <a:ext uri="{28A0092B-C50C-407E-A947-70E740481C1C}">
                <a14:useLocalDpi xmlns:a14="http://schemas.microsoft.com/office/drawing/2010/main" val="0"/>
              </a:ext>
            </a:extLst>
          </a:blip>
          <a:srcRect l="-11449" t="10518" r="25503" b="8566"/>
          <a:stretch/>
        </p:blipFill>
        <p:spPr>
          <a:xfrm>
            <a:off x="4889146" y="0"/>
            <a:ext cx="7302854" cy="6858000"/>
          </a:xfrm>
          <a:prstGeom prst="rect">
            <a:avLst/>
          </a:prstGeom>
        </p:spPr>
      </p:pic>
      <p:sp>
        <p:nvSpPr>
          <p:cNvPr id="2050" name="Rectangle 2">
            <a:extLst>
              <a:ext uri="{FF2B5EF4-FFF2-40B4-BE49-F238E27FC236}">
                <a16:creationId xmlns:a16="http://schemas.microsoft.com/office/drawing/2014/main" id="{92F579C4-C8AB-4234-AE83-1978728BAE15}"/>
              </a:ext>
            </a:extLst>
          </p:cNvPr>
          <p:cNvSpPr>
            <a:spLocks noGrp="1" noChangeArrowheads="1"/>
          </p:cNvSpPr>
          <p:nvPr>
            <p:ph type="ctrTitle"/>
          </p:nvPr>
        </p:nvSpPr>
        <p:spPr>
          <a:xfrm>
            <a:off x="551384" y="1772816"/>
            <a:ext cx="6336704" cy="1493838"/>
          </a:xfrm>
        </p:spPr>
        <p:txBody>
          <a:bodyPr/>
          <a:lstStyle/>
          <a:p>
            <a:pPr algn="l" eaLnBrk="1" hangingPunct="1">
              <a:defRPr/>
            </a:pPr>
            <a:r>
              <a:rPr lang="en-US" altLang="ja-JP" sz="4800" b="1" dirty="0">
                <a:solidFill>
                  <a:srgbClr val="006EBC"/>
                </a:solidFill>
                <a:latin typeface="BIZ UDPゴシック" panose="020B0400000000000000" pitchFamily="50" charset="-128"/>
                <a:ea typeface="BIZ UDPゴシック" panose="020B0400000000000000" pitchFamily="50" charset="-128"/>
              </a:rPr>
              <a:t>RS</a:t>
            </a:r>
            <a:r>
              <a:rPr lang="ja-JP" altLang="en-US" sz="4800" b="1" dirty="0">
                <a:solidFill>
                  <a:srgbClr val="006EBC"/>
                </a:solidFill>
                <a:latin typeface="BIZ UDPゴシック" panose="020B0400000000000000" pitchFamily="50" charset="-128"/>
                <a:ea typeface="BIZ UDPゴシック" panose="020B0400000000000000" pitchFamily="50" charset="-128"/>
              </a:rPr>
              <a:t>ウイルス感染症</a:t>
            </a:r>
            <a:br>
              <a:rPr lang="en-US" altLang="ja-JP" sz="4800" b="1" dirty="0">
                <a:solidFill>
                  <a:srgbClr val="006EBC"/>
                </a:solidFill>
                <a:latin typeface="BIZ UDPゴシック" panose="020B0400000000000000" pitchFamily="50" charset="-128"/>
                <a:ea typeface="BIZ UDPゴシック" panose="020B0400000000000000" pitchFamily="50" charset="-128"/>
              </a:rPr>
            </a:br>
            <a:r>
              <a:rPr lang="ja-JP" altLang="en-US" sz="4000" b="1" dirty="0">
                <a:solidFill>
                  <a:srgbClr val="006EBC"/>
                </a:solidFill>
                <a:latin typeface="BIZ UDPゴシック" panose="020B0400000000000000" pitchFamily="50" charset="-128"/>
                <a:ea typeface="BIZ UDPゴシック" panose="020B0400000000000000" pitchFamily="50" charset="-128"/>
              </a:rPr>
              <a:t>と</a:t>
            </a:r>
            <a:r>
              <a:rPr lang="en-US" altLang="ja-JP" sz="4800" b="1" dirty="0">
                <a:solidFill>
                  <a:srgbClr val="006EBC"/>
                </a:solidFill>
                <a:latin typeface="BIZ UDPゴシック" panose="020B0400000000000000" pitchFamily="50" charset="-128"/>
                <a:ea typeface="BIZ UDPゴシック" panose="020B0400000000000000" pitchFamily="50" charset="-128"/>
              </a:rPr>
              <a:t>RSV</a:t>
            </a:r>
            <a:r>
              <a:rPr lang="ja-JP" altLang="en-US" sz="4800" b="1" dirty="0">
                <a:solidFill>
                  <a:srgbClr val="006EBC"/>
                </a:solidFill>
                <a:latin typeface="BIZ UDPゴシック" panose="020B0400000000000000" pitchFamily="50" charset="-128"/>
                <a:ea typeface="BIZ UDPゴシック" panose="020B0400000000000000" pitchFamily="50" charset="-128"/>
              </a:rPr>
              <a:t>ワクチン</a:t>
            </a:r>
          </a:p>
        </p:txBody>
      </p:sp>
      <p:sp>
        <p:nvSpPr>
          <p:cNvPr id="2051" name="Rectangle 3">
            <a:extLst>
              <a:ext uri="{FF2B5EF4-FFF2-40B4-BE49-F238E27FC236}">
                <a16:creationId xmlns:a16="http://schemas.microsoft.com/office/drawing/2014/main" id="{FB83C2EB-0AE2-4166-8477-712CDC994993}"/>
              </a:ext>
            </a:extLst>
          </p:cNvPr>
          <p:cNvSpPr>
            <a:spLocks noGrp="1" noChangeArrowheads="1"/>
          </p:cNvSpPr>
          <p:nvPr>
            <p:ph type="subTitle" idx="1"/>
          </p:nvPr>
        </p:nvSpPr>
        <p:spPr>
          <a:xfrm>
            <a:off x="551384" y="3573016"/>
            <a:ext cx="6111787" cy="1752600"/>
          </a:xfrm>
        </p:spPr>
        <p:txBody>
          <a:bodyPr/>
          <a:lstStyle/>
          <a:p>
            <a:pPr algn="l" eaLnBrk="1" hangingPunct="1">
              <a:defRPr/>
            </a:pPr>
            <a:r>
              <a:rPr lang="ja-JP" altLang="en-US" sz="2000" b="1" dirty="0">
                <a:solidFill>
                  <a:srgbClr val="006EBC"/>
                </a:solidFill>
                <a:latin typeface="BIZ UDPゴシック" panose="020B0400000000000000" pitchFamily="50" charset="-128"/>
                <a:ea typeface="BIZ UDPゴシック" panose="020B0400000000000000" pitchFamily="50" charset="-128"/>
              </a:rPr>
              <a:t>千葉大学真菌医学研究センター</a:t>
            </a:r>
            <a:endParaRPr lang="en-US" altLang="ja-JP" sz="2000" b="1" dirty="0">
              <a:solidFill>
                <a:srgbClr val="006EBC"/>
              </a:solidFill>
              <a:latin typeface="BIZ UDPゴシック" panose="020B0400000000000000" pitchFamily="50" charset="-128"/>
              <a:ea typeface="BIZ UDPゴシック" panose="020B0400000000000000" pitchFamily="50" charset="-128"/>
            </a:endParaRPr>
          </a:p>
          <a:p>
            <a:pPr algn="l" eaLnBrk="1" hangingPunct="1">
              <a:defRPr/>
            </a:pPr>
            <a:r>
              <a:rPr lang="ja-JP" altLang="en-US" sz="2000" b="1" dirty="0">
                <a:solidFill>
                  <a:srgbClr val="006EBC"/>
                </a:solidFill>
                <a:latin typeface="BIZ UDPゴシック" panose="020B0400000000000000" pitchFamily="50" charset="-128"/>
                <a:ea typeface="BIZ UDPゴシック" panose="020B0400000000000000" pitchFamily="50" charset="-128"/>
              </a:rPr>
              <a:t>感染症制御分野</a:t>
            </a:r>
          </a:p>
          <a:p>
            <a:pPr algn="l" eaLnBrk="1" hangingPunct="1">
              <a:defRPr/>
            </a:pPr>
            <a:r>
              <a:rPr lang="ja-JP" altLang="en-US" sz="2400" b="1" dirty="0">
                <a:solidFill>
                  <a:srgbClr val="006EBC"/>
                </a:solidFill>
                <a:latin typeface="BIZ UDPゴシック" panose="020B0400000000000000" pitchFamily="50" charset="-128"/>
                <a:ea typeface="BIZ UDPゴシック" panose="020B0400000000000000" pitchFamily="50" charset="-128"/>
              </a:rPr>
              <a:t>石和田 稔彦</a:t>
            </a:r>
            <a:r>
              <a:rPr lang="ja-JP" altLang="en-US" sz="1400" b="1" dirty="0">
                <a:solidFill>
                  <a:srgbClr val="006EBC"/>
                </a:solidFill>
                <a:latin typeface="BIZ UDPゴシック" panose="020B0400000000000000" pitchFamily="50" charset="-128"/>
                <a:ea typeface="BIZ UDPゴシック" panose="020B0400000000000000" pitchFamily="50" charset="-128"/>
              </a:rPr>
              <a:t>（いしわだ　なるひこ）</a:t>
            </a:r>
            <a:endParaRPr lang="ja-JP" altLang="en-US" sz="1800" b="1" dirty="0">
              <a:solidFill>
                <a:srgbClr val="006EBC"/>
              </a:solidFill>
              <a:latin typeface="BIZ UDPゴシック" panose="020B0400000000000000" pitchFamily="50" charset="-128"/>
              <a:ea typeface="BIZ UDPゴシック" panose="020B0400000000000000" pitchFamily="50" charset="-128"/>
            </a:endParaRPr>
          </a:p>
        </p:txBody>
      </p:sp>
      <p:cxnSp>
        <p:nvCxnSpPr>
          <p:cNvPr id="15" name="直線コネクタ 14">
            <a:extLst>
              <a:ext uri="{FF2B5EF4-FFF2-40B4-BE49-F238E27FC236}">
                <a16:creationId xmlns:a16="http://schemas.microsoft.com/office/drawing/2014/main" id="{C8CB6D4B-8415-FD75-BC9B-03D25AD6CE8B}"/>
              </a:ext>
            </a:extLst>
          </p:cNvPr>
          <p:cNvCxnSpPr>
            <a:cxnSpLocks/>
          </p:cNvCxnSpPr>
          <p:nvPr/>
        </p:nvCxnSpPr>
        <p:spPr bwMode="auto">
          <a:xfrm>
            <a:off x="0" y="3429000"/>
            <a:ext cx="5591944" cy="0"/>
          </a:xfrm>
          <a:prstGeom prst="line">
            <a:avLst/>
          </a:prstGeom>
          <a:noFill/>
          <a:ln w="19050" cap="flat" cmpd="sng" algn="ctr">
            <a:solidFill>
              <a:schemeClr val="bg2">
                <a:lumMod val="60000"/>
                <a:lumOff val="40000"/>
              </a:schemeClr>
            </a:solidFill>
            <a:prstDash val="solid"/>
            <a:round/>
            <a:headEnd type="none" w="med" len="med"/>
            <a:tailEnd type="none" w="med" len="med"/>
          </a:ln>
          <a:effectLst/>
        </p:spPr>
      </p:cxnSp>
      <p:pic>
        <p:nvPicPr>
          <p:cNvPr id="4" name="オーディオ 3">
            <a:hlinkClick r:id="" action="ppaction://media"/>
            <a:extLst>
              <a:ext uri="{FF2B5EF4-FFF2-40B4-BE49-F238E27FC236}">
                <a16:creationId xmlns:a16="http://schemas.microsoft.com/office/drawing/2014/main" id="{7DAA4539-8C21-4ABC-9B3A-81565F4B24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0505300"/>
      </p:ext>
    </p:extLst>
  </p:cSld>
  <p:clrMapOvr>
    <a:masterClrMapping/>
  </p:clrMapOvr>
  <mc:AlternateContent xmlns:mc="http://schemas.openxmlformats.org/markup-compatibility/2006" xmlns:p14="http://schemas.microsoft.com/office/powerpoint/2010/main">
    <mc:Choice Requires="p14">
      <p:transition spd="slow" p14:dur="2000" advTm="20480"/>
    </mc:Choice>
    <mc:Fallback xmlns="">
      <p:transition spd="slow" advTm="20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CFA83D5-CCDB-4B1C-8BD1-6A43F30E0BE0}"/>
              </a:ext>
            </a:extLst>
          </p:cNvPr>
          <p:cNvSpPr txBox="1"/>
          <p:nvPr/>
        </p:nvSpPr>
        <p:spPr>
          <a:xfrm>
            <a:off x="1606824" y="12718776"/>
            <a:ext cx="88569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兄弟間・保育所・病院内で流行しやすい感染症</a:t>
            </a:r>
          </a:p>
        </p:txBody>
      </p:sp>
      <p:sp>
        <p:nvSpPr>
          <p:cNvPr id="5" name="テキスト ボックス 4">
            <a:extLst>
              <a:ext uri="{FF2B5EF4-FFF2-40B4-BE49-F238E27FC236}">
                <a16:creationId xmlns:a16="http://schemas.microsoft.com/office/drawing/2014/main" id="{5E528B41-4D50-AA63-9AF9-C48504A3709C}"/>
              </a:ext>
            </a:extLst>
          </p:cNvPr>
          <p:cNvSpPr txBox="1"/>
          <p:nvPr/>
        </p:nvSpPr>
        <p:spPr>
          <a:xfrm>
            <a:off x="10891544" y="13560715"/>
            <a:ext cx="1059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演者作成</a:t>
            </a:r>
          </a:p>
        </p:txBody>
      </p:sp>
      <p:sp>
        <p:nvSpPr>
          <p:cNvPr id="7" name="Titre 8">
            <a:extLst>
              <a:ext uri="{FF2B5EF4-FFF2-40B4-BE49-F238E27FC236}">
                <a16:creationId xmlns:a16="http://schemas.microsoft.com/office/drawing/2014/main" id="{0689A31F-55AF-0111-25BF-CD712EA4A725}"/>
              </a:ext>
            </a:extLst>
          </p:cNvPr>
          <p:cNvSpPr txBox="1">
            <a:spLocks/>
          </p:cNvSpPr>
          <p:nvPr/>
        </p:nvSpPr>
        <p:spPr>
          <a:xfrm>
            <a:off x="335360" y="231545"/>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4000" dirty="0">
                <a:solidFill>
                  <a:schemeClr val="bg1"/>
                </a:solidFill>
                <a:latin typeface="BIZ UDPゴシック" panose="020B0400000000000000" pitchFamily="50" charset="-128"/>
                <a:ea typeface="BIZ UDPゴシック" panose="020B0400000000000000" pitchFamily="50" charset="-128"/>
              </a:rPr>
              <a:t>RSV</a:t>
            </a:r>
            <a:r>
              <a:rPr lang="ja-JP" altLang="en-US" sz="4000" dirty="0">
                <a:solidFill>
                  <a:schemeClr val="bg1"/>
                </a:solidFill>
                <a:latin typeface="BIZ UDPゴシック" panose="020B0400000000000000" pitchFamily="50" charset="-128"/>
                <a:ea typeface="BIZ UDPゴシック" panose="020B0400000000000000" pitchFamily="50" charset="-128"/>
              </a:rPr>
              <a:t>感染症の感染経路と特徴</a:t>
            </a:r>
            <a:endParaRPr lang="en-US" altLang="ja-JP" sz="4000" dirty="0">
              <a:solidFill>
                <a:schemeClr val="bg1"/>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493FF360-4947-F12B-F2BD-2B7C43FFDA33}"/>
              </a:ext>
            </a:extLst>
          </p:cNvPr>
          <p:cNvSpPr/>
          <p:nvPr/>
        </p:nvSpPr>
        <p:spPr>
          <a:xfrm>
            <a:off x="407368" y="1289291"/>
            <a:ext cx="11377263" cy="512354"/>
          </a:xfrm>
          <a:prstGeom prst="roundRect">
            <a:avLst>
              <a:gd name="adj" fmla="val 50000"/>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11" name="Content Placeholder 2">
            <a:extLst>
              <a:ext uri="{FF2B5EF4-FFF2-40B4-BE49-F238E27FC236}">
                <a16:creationId xmlns:a16="http://schemas.microsoft.com/office/drawing/2014/main" id="{77E8C5F3-AF63-4AD6-882F-23A8F15341A0}"/>
              </a:ext>
            </a:extLst>
          </p:cNvPr>
          <p:cNvSpPr txBox="1">
            <a:spLocks/>
          </p:cNvSpPr>
          <p:nvPr/>
        </p:nvSpPr>
        <p:spPr>
          <a:xfrm>
            <a:off x="734779" y="1268687"/>
            <a:ext cx="10009112"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感染の特徴</a:t>
            </a:r>
            <a:endParaRPr kumimoji="0"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62B00BA3-03AC-EC22-8D0E-B899D9737A0F}"/>
              </a:ext>
            </a:extLst>
          </p:cNvPr>
          <p:cNvSpPr/>
          <p:nvPr/>
        </p:nvSpPr>
        <p:spPr>
          <a:xfrm>
            <a:off x="839416" y="2257258"/>
            <a:ext cx="3492000" cy="19187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6" name="Content Placeholder 2">
            <a:extLst>
              <a:ext uri="{FF2B5EF4-FFF2-40B4-BE49-F238E27FC236}">
                <a16:creationId xmlns:a16="http://schemas.microsoft.com/office/drawing/2014/main" id="{FFA63C58-6D9E-2E7E-22C6-D5921BE36A21}"/>
              </a:ext>
            </a:extLst>
          </p:cNvPr>
          <p:cNvSpPr txBox="1">
            <a:spLocks/>
          </p:cNvSpPr>
          <p:nvPr/>
        </p:nvSpPr>
        <p:spPr>
          <a:xfrm>
            <a:off x="853405" y="1997123"/>
            <a:ext cx="10931226" cy="86177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ja-JP" altLang="en-US"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感染者と接触した職員に感染しやすい。</a:t>
            </a:r>
            <a:br>
              <a:rPr kumimoji="0" lang="en-US" altLang="ja-JP"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ja-JP" altLang="en-US"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職員は無症状でも患者に感染する。再感染が起こりやすい。</a:t>
            </a:r>
            <a:endPar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23" name="図 22" descr="異なる, テーブル, 立つ が含まれている画像&#10;&#10;AI によって生成されたコンテンツは間違っている可能性があります。">
            <a:extLst>
              <a:ext uri="{FF2B5EF4-FFF2-40B4-BE49-F238E27FC236}">
                <a16:creationId xmlns:a16="http://schemas.microsoft.com/office/drawing/2014/main" id="{C274021D-1BFB-F4E4-2F4C-567D0952ACD5}"/>
              </a:ext>
            </a:extLst>
          </p:cNvPr>
          <p:cNvPicPr>
            <a:picLocks noChangeAspect="1"/>
          </p:cNvPicPr>
          <p:nvPr/>
        </p:nvPicPr>
        <p:blipFill>
          <a:blip r:embed="rId6">
            <a:extLst>
              <a:ext uri="{28A0092B-C50C-407E-A947-70E740481C1C}">
                <a14:useLocalDpi xmlns:a14="http://schemas.microsoft.com/office/drawing/2010/main" val="0"/>
              </a:ext>
            </a:extLst>
          </a:blip>
          <a:srcRect l="14967" t="64664" r="70009" b="2785"/>
          <a:stretch/>
        </p:blipFill>
        <p:spPr>
          <a:xfrm>
            <a:off x="4236362" y="3678862"/>
            <a:ext cx="1373847" cy="2232249"/>
          </a:xfrm>
          <a:prstGeom prst="rect">
            <a:avLst/>
          </a:prstGeom>
        </p:spPr>
      </p:pic>
      <p:pic>
        <p:nvPicPr>
          <p:cNvPr id="25" name="図 24">
            <a:extLst>
              <a:ext uri="{FF2B5EF4-FFF2-40B4-BE49-F238E27FC236}">
                <a16:creationId xmlns:a16="http://schemas.microsoft.com/office/drawing/2014/main" id="{05173601-72D8-53C1-0E56-59764DDEC236}"/>
              </a:ext>
            </a:extLst>
          </p:cNvPr>
          <p:cNvPicPr>
            <a:picLocks noChangeAspect="1"/>
          </p:cNvPicPr>
          <p:nvPr/>
        </p:nvPicPr>
        <p:blipFill>
          <a:blip r:embed="rId7" cstate="print">
            <a:extLst>
              <a:ext uri="{28A0092B-C50C-407E-A947-70E740481C1C}">
                <a14:useLocalDpi xmlns:a14="http://schemas.microsoft.com/office/drawing/2010/main" val="0"/>
              </a:ext>
            </a:extLst>
          </a:blip>
          <a:srcRect t="24562" r="72438" b="9129"/>
          <a:stretch/>
        </p:blipFill>
        <p:spPr>
          <a:xfrm>
            <a:off x="2379357" y="2758513"/>
            <a:ext cx="1848211" cy="3334783"/>
          </a:xfrm>
          <a:prstGeom prst="rect">
            <a:avLst/>
          </a:prstGeom>
        </p:spPr>
      </p:pic>
      <p:pic>
        <p:nvPicPr>
          <p:cNvPr id="26" name="図 25" descr="異なる, テーブル, 立つ が含まれている画像&#10;&#10;AI によって生成されたコンテンツは間違っている可能性があります。">
            <a:extLst>
              <a:ext uri="{FF2B5EF4-FFF2-40B4-BE49-F238E27FC236}">
                <a16:creationId xmlns:a16="http://schemas.microsoft.com/office/drawing/2014/main" id="{75CFAFE8-6062-108F-B8D9-05FA1B674977}"/>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l="70699" t="6823" r="14277" b="60626"/>
          <a:stretch/>
        </p:blipFill>
        <p:spPr>
          <a:xfrm>
            <a:off x="6741169" y="3741216"/>
            <a:ext cx="1373847" cy="2232249"/>
          </a:xfrm>
          <a:prstGeom prst="rect">
            <a:avLst/>
          </a:prstGeom>
        </p:spPr>
      </p:pic>
      <p:pic>
        <p:nvPicPr>
          <p:cNvPr id="27" name="図 26" descr="異なる, テーブル, 立つ が含まれている画像&#10;&#10;AI によって生成されたコンテンツは間違っている可能性があります。">
            <a:extLst>
              <a:ext uri="{FF2B5EF4-FFF2-40B4-BE49-F238E27FC236}">
                <a16:creationId xmlns:a16="http://schemas.microsoft.com/office/drawing/2014/main" id="{CE8278C2-1540-FE1B-3999-271DA5CDF383}"/>
              </a:ext>
            </a:extLst>
          </p:cNvPr>
          <p:cNvPicPr>
            <a:picLocks noChangeAspect="1"/>
          </p:cNvPicPr>
          <p:nvPr/>
        </p:nvPicPr>
        <p:blipFill>
          <a:blip r:embed="rId6">
            <a:extLst>
              <a:ext uri="{28A0092B-C50C-407E-A947-70E740481C1C}">
                <a14:useLocalDpi xmlns:a14="http://schemas.microsoft.com/office/drawing/2010/main" val="0"/>
              </a:ext>
            </a:extLst>
          </a:blip>
          <a:srcRect l="72070" t="61600" r="12906" b="5849"/>
          <a:stretch/>
        </p:blipFill>
        <p:spPr>
          <a:xfrm>
            <a:off x="7897841" y="3199583"/>
            <a:ext cx="1373847" cy="2232249"/>
          </a:xfrm>
          <a:prstGeom prst="rect">
            <a:avLst/>
          </a:prstGeom>
        </p:spPr>
      </p:pic>
      <p:pic>
        <p:nvPicPr>
          <p:cNvPr id="28" name="図 27" descr="異なる, テーブル, 立つ が含まれている画像&#10;&#10;AI によって生成されたコンテンツは間違っている可能性があります。">
            <a:extLst>
              <a:ext uri="{FF2B5EF4-FFF2-40B4-BE49-F238E27FC236}">
                <a16:creationId xmlns:a16="http://schemas.microsoft.com/office/drawing/2014/main" id="{4B9EFA58-701C-DA1C-75FB-D27F2D3CA169}"/>
              </a:ext>
            </a:extLst>
          </p:cNvPr>
          <p:cNvPicPr>
            <a:picLocks noChangeAspect="1"/>
          </p:cNvPicPr>
          <p:nvPr/>
        </p:nvPicPr>
        <p:blipFill>
          <a:blip r:embed="rId6">
            <a:extLst>
              <a:ext uri="{28A0092B-C50C-407E-A947-70E740481C1C}">
                <a14:useLocalDpi xmlns:a14="http://schemas.microsoft.com/office/drawing/2010/main" val="0"/>
              </a:ext>
            </a:extLst>
          </a:blip>
          <a:srcRect l="34101" t="8265" r="50875" b="59184"/>
          <a:stretch/>
        </p:blipFill>
        <p:spPr>
          <a:xfrm>
            <a:off x="5435772" y="3131355"/>
            <a:ext cx="1373847" cy="2232249"/>
          </a:xfrm>
          <a:prstGeom prst="rect">
            <a:avLst/>
          </a:prstGeom>
        </p:spPr>
      </p:pic>
      <p:pic>
        <p:nvPicPr>
          <p:cNvPr id="29" name="図 28"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EABCB145-BC17-F63F-006F-F2441F953B58}"/>
              </a:ext>
            </a:extLst>
          </p:cNvPr>
          <p:cNvPicPr>
            <a:picLocks noChangeAspect="1"/>
          </p:cNvPicPr>
          <p:nvPr/>
        </p:nvPicPr>
        <p:blipFill>
          <a:blip r:embed="rId10">
            <a:extLst>
              <a:ext uri="{28A0092B-C50C-407E-A947-70E740481C1C}">
                <a14:useLocalDpi xmlns:a14="http://schemas.microsoft.com/office/drawing/2010/main" val="0"/>
              </a:ext>
            </a:extLst>
          </a:blip>
          <a:srcRect l="21289" t="21159" r="68781" b="73450"/>
          <a:stretch/>
        </p:blipFill>
        <p:spPr>
          <a:xfrm>
            <a:off x="8950640" y="3474366"/>
            <a:ext cx="642096" cy="659311"/>
          </a:xfrm>
          <a:prstGeom prst="rect">
            <a:avLst/>
          </a:prstGeom>
        </p:spPr>
      </p:pic>
      <p:pic>
        <p:nvPicPr>
          <p:cNvPr id="30" name="図 29"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D0FD1AE1-1B6E-700B-A55D-243AED84589C}"/>
              </a:ext>
            </a:extLst>
          </p:cNvPr>
          <p:cNvPicPr>
            <a:picLocks noChangeAspect="1"/>
          </p:cNvPicPr>
          <p:nvPr/>
        </p:nvPicPr>
        <p:blipFill>
          <a:blip r:embed="rId10">
            <a:extLst>
              <a:ext uri="{28A0092B-C50C-407E-A947-70E740481C1C}">
                <a14:useLocalDpi xmlns:a14="http://schemas.microsoft.com/office/drawing/2010/main" val="0"/>
              </a:ext>
            </a:extLst>
          </a:blip>
          <a:srcRect l="5958" t="22651" r="80139" b="70600"/>
          <a:stretch/>
        </p:blipFill>
        <p:spPr>
          <a:xfrm>
            <a:off x="4162424" y="4737571"/>
            <a:ext cx="504056" cy="462841"/>
          </a:xfrm>
          <a:prstGeom prst="rect">
            <a:avLst/>
          </a:prstGeom>
        </p:spPr>
      </p:pic>
      <p:pic>
        <p:nvPicPr>
          <p:cNvPr id="31" name="図 30"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3ECE31BB-9670-A65C-13F0-F1C47FDC3417}"/>
              </a:ext>
            </a:extLst>
          </p:cNvPr>
          <p:cNvPicPr>
            <a:picLocks noChangeAspect="1"/>
          </p:cNvPicPr>
          <p:nvPr/>
        </p:nvPicPr>
        <p:blipFill>
          <a:blip r:embed="rId10">
            <a:extLst>
              <a:ext uri="{28A0092B-C50C-407E-A947-70E740481C1C}">
                <a14:useLocalDpi xmlns:a14="http://schemas.microsoft.com/office/drawing/2010/main" val="0"/>
              </a:ext>
            </a:extLst>
          </a:blip>
          <a:srcRect l="89088" t="26469" r="982" b="68140"/>
          <a:stretch/>
        </p:blipFill>
        <p:spPr>
          <a:xfrm>
            <a:off x="7121547" y="3346307"/>
            <a:ext cx="613089" cy="629526"/>
          </a:xfrm>
          <a:prstGeom prst="rect">
            <a:avLst/>
          </a:prstGeom>
        </p:spPr>
      </p:pic>
      <p:pic>
        <p:nvPicPr>
          <p:cNvPr id="32" name="図 31"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C65CA9D5-892A-941D-0C69-06FB96491810}"/>
              </a:ext>
            </a:extLst>
          </p:cNvPr>
          <p:cNvPicPr>
            <a:picLocks noChangeAspect="1"/>
          </p:cNvPicPr>
          <p:nvPr/>
        </p:nvPicPr>
        <p:blipFill>
          <a:blip r:embed="rId10">
            <a:extLst>
              <a:ext uri="{28A0092B-C50C-407E-A947-70E740481C1C}">
                <a14:useLocalDpi xmlns:a14="http://schemas.microsoft.com/office/drawing/2010/main" val="0"/>
              </a:ext>
            </a:extLst>
          </a:blip>
          <a:srcRect l="337" t="30871" r="84370" b="60128"/>
          <a:stretch/>
        </p:blipFill>
        <p:spPr>
          <a:xfrm rot="3801508">
            <a:off x="6254424" y="5027123"/>
            <a:ext cx="554502" cy="617261"/>
          </a:xfrm>
          <a:prstGeom prst="rect">
            <a:avLst/>
          </a:prstGeom>
        </p:spPr>
      </p:pic>
      <p:pic>
        <p:nvPicPr>
          <p:cNvPr id="34" name="図 33"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0988B929-EE39-835F-4DAF-3E5D9383BC54}"/>
              </a:ext>
            </a:extLst>
          </p:cNvPr>
          <p:cNvPicPr>
            <a:picLocks noChangeAspect="1"/>
          </p:cNvPicPr>
          <p:nvPr/>
        </p:nvPicPr>
        <p:blipFill>
          <a:blip r:embed="rId10">
            <a:extLst>
              <a:ext uri="{28A0092B-C50C-407E-A947-70E740481C1C}">
                <a14:useLocalDpi xmlns:a14="http://schemas.microsoft.com/office/drawing/2010/main" val="0"/>
              </a:ext>
            </a:extLst>
          </a:blip>
          <a:srcRect l="5958" t="22651" r="80139" b="70600"/>
          <a:stretch/>
        </p:blipFill>
        <p:spPr>
          <a:xfrm rot="3249182">
            <a:off x="6245887" y="3192748"/>
            <a:ext cx="504056" cy="462841"/>
          </a:xfrm>
          <a:prstGeom prst="rect">
            <a:avLst/>
          </a:prstGeom>
        </p:spPr>
      </p:pic>
      <p:pic>
        <p:nvPicPr>
          <p:cNvPr id="35" name="図 34"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6D4D4BE1-140F-F99C-B6CD-6E5C673C0A98}"/>
              </a:ext>
            </a:extLst>
          </p:cNvPr>
          <p:cNvPicPr>
            <a:picLocks noChangeAspect="1"/>
          </p:cNvPicPr>
          <p:nvPr/>
        </p:nvPicPr>
        <p:blipFill>
          <a:blip r:embed="rId10">
            <a:extLst>
              <a:ext uri="{28A0092B-C50C-407E-A947-70E740481C1C}">
                <a14:useLocalDpi xmlns:a14="http://schemas.microsoft.com/office/drawing/2010/main" val="0"/>
              </a:ext>
            </a:extLst>
          </a:blip>
          <a:srcRect l="5958" t="22651" r="80139" b="70600"/>
          <a:stretch/>
        </p:blipFill>
        <p:spPr>
          <a:xfrm rot="3662965">
            <a:off x="8988842" y="4758888"/>
            <a:ext cx="504056" cy="462841"/>
          </a:xfrm>
          <a:prstGeom prst="rect">
            <a:avLst/>
          </a:prstGeom>
        </p:spPr>
      </p:pic>
      <p:pic>
        <p:nvPicPr>
          <p:cNvPr id="37" name="図 36"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185A0441-E1D9-3C4A-4660-4F1732C4E6FD}"/>
              </a:ext>
            </a:extLst>
          </p:cNvPr>
          <p:cNvPicPr>
            <a:picLocks noChangeAspect="1"/>
          </p:cNvPicPr>
          <p:nvPr/>
        </p:nvPicPr>
        <p:blipFill>
          <a:blip r:embed="rId10">
            <a:extLst>
              <a:ext uri="{28A0092B-C50C-407E-A947-70E740481C1C}">
                <a14:useLocalDpi xmlns:a14="http://schemas.microsoft.com/office/drawing/2010/main" val="0"/>
              </a:ext>
            </a:extLst>
          </a:blip>
          <a:srcRect l="5958" t="22651" r="80139" b="70600"/>
          <a:stretch/>
        </p:blipFill>
        <p:spPr>
          <a:xfrm>
            <a:off x="1959682" y="4319193"/>
            <a:ext cx="938513" cy="861774"/>
          </a:xfrm>
          <a:prstGeom prst="rect">
            <a:avLst/>
          </a:prstGeom>
        </p:spPr>
      </p:pic>
      <p:pic>
        <p:nvPicPr>
          <p:cNvPr id="38" name="図 37"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55B8C596-4B30-9726-7B94-6C6AFBB2BD57}"/>
              </a:ext>
            </a:extLst>
          </p:cNvPr>
          <p:cNvPicPr>
            <a:picLocks noChangeAspect="1"/>
          </p:cNvPicPr>
          <p:nvPr/>
        </p:nvPicPr>
        <p:blipFill>
          <a:blip r:embed="rId10">
            <a:extLst>
              <a:ext uri="{28A0092B-C50C-407E-A947-70E740481C1C}">
                <a14:useLocalDpi xmlns:a14="http://schemas.microsoft.com/office/drawing/2010/main" val="0"/>
              </a:ext>
            </a:extLst>
          </a:blip>
          <a:srcRect l="337" t="30871" r="84370" b="60128"/>
          <a:stretch/>
        </p:blipFill>
        <p:spPr>
          <a:xfrm>
            <a:off x="3723476" y="3103905"/>
            <a:ext cx="554502" cy="617261"/>
          </a:xfrm>
          <a:prstGeom prst="rect">
            <a:avLst/>
          </a:prstGeom>
        </p:spPr>
      </p:pic>
      <p:grpSp>
        <p:nvGrpSpPr>
          <p:cNvPr id="2" name="グループ化 1">
            <a:extLst>
              <a:ext uri="{FF2B5EF4-FFF2-40B4-BE49-F238E27FC236}">
                <a16:creationId xmlns:a16="http://schemas.microsoft.com/office/drawing/2014/main" id="{93C5DD7C-113F-8674-E33B-633ED3E0D5BE}"/>
              </a:ext>
            </a:extLst>
          </p:cNvPr>
          <p:cNvGrpSpPr/>
          <p:nvPr/>
        </p:nvGrpSpPr>
        <p:grpSpPr>
          <a:xfrm>
            <a:off x="472699" y="5810273"/>
            <a:ext cx="11212020" cy="696933"/>
            <a:chOff x="472699" y="5810273"/>
            <a:chExt cx="11212020" cy="696933"/>
          </a:xfrm>
        </p:grpSpPr>
        <p:sp>
          <p:nvSpPr>
            <p:cNvPr id="41" name="四角形: 角を丸くする 40">
              <a:extLst>
                <a:ext uri="{FF2B5EF4-FFF2-40B4-BE49-F238E27FC236}">
                  <a16:creationId xmlns:a16="http://schemas.microsoft.com/office/drawing/2014/main" id="{1DF097FD-8D3A-9B8C-79A8-FC59DCB35A98}"/>
                </a:ext>
              </a:extLst>
            </p:cNvPr>
            <p:cNvSpPr/>
            <p:nvPr/>
          </p:nvSpPr>
          <p:spPr>
            <a:xfrm>
              <a:off x="472700" y="5810273"/>
              <a:ext cx="11212019" cy="696933"/>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42" name="Content Placeholder 2">
              <a:extLst>
                <a:ext uri="{FF2B5EF4-FFF2-40B4-BE49-F238E27FC236}">
                  <a16:creationId xmlns:a16="http://schemas.microsoft.com/office/drawing/2014/main" id="{13551F5B-2850-8340-A459-B67D640DB920}"/>
                </a:ext>
              </a:extLst>
            </p:cNvPr>
            <p:cNvSpPr txBox="1">
              <a:spLocks/>
            </p:cNvSpPr>
            <p:nvPr/>
          </p:nvSpPr>
          <p:spPr>
            <a:xfrm>
              <a:off x="472699" y="5870702"/>
              <a:ext cx="11212019"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buClr>
                  <a:schemeClr val="tx1"/>
                </a:buClr>
                <a:buSzTx/>
                <a:buNone/>
                <a:tabLst/>
                <a:defRPr/>
              </a:pPr>
              <a:r>
                <a:rPr kumimoji="0" lang="ja-JP" altLang="en-US" sz="3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兄弟間・保育所・病院内で流行しやすい感染症</a:t>
              </a:r>
            </a:p>
          </p:txBody>
        </p:sp>
      </p:grpSp>
      <p:pic>
        <p:nvPicPr>
          <p:cNvPr id="8" name="オーディオ 7">
            <a:hlinkClick r:id="" action="ppaction://media"/>
            <a:extLst>
              <a:ext uri="{FF2B5EF4-FFF2-40B4-BE49-F238E27FC236}">
                <a16:creationId xmlns:a16="http://schemas.microsoft.com/office/drawing/2014/main" id="{1EDF2AD4-AE48-4711-9550-D49791EA735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5130467"/>
      </p:ext>
    </p:extLst>
  </p:cSld>
  <p:clrMapOvr>
    <a:masterClrMapping/>
  </p:clrMapOvr>
  <mc:AlternateContent xmlns:mc="http://schemas.openxmlformats.org/markup-compatibility/2006" xmlns:p14="http://schemas.microsoft.com/office/powerpoint/2010/main">
    <mc:Choice Requires="p14">
      <p:transition spd="slow" p14:dur="2000" advTm="29195"/>
    </mc:Choice>
    <mc:Fallback xmlns="">
      <p:transition spd="slow" advTm="29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13" grpId="0" animBg="1"/>
    </p:bldLst>
  </p:timing>
  <p:extLst>
    <p:ext uri="{6950BFC3-D8DA-4A85-94F7-54DA5524770B}">
      <p188:commentRel xmlns:p188="http://schemas.microsoft.com/office/powerpoint/2018/8/main" xmlns="" r:id="rId1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329CED4C-1F82-26EB-71F1-3341A259DFA6}"/>
              </a:ext>
            </a:extLst>
          </p:cNvPr>
          <p:cNvGrpSpPr/>
          <p:nvPr/>
        </p:nvGrpSpPr>
        <p:grpSpPr>
          <a:xfrm>
            <a:off x="623392" y="1054199"/>
            <a:ext cx="11216587" cy="3844671"/>
            <a:chOff x="1056740" y="1540397"/>
            <a:chExt cx="10223836" cy="3504389"/>
          </a:xfrm>
        </p:grpSpPr>
        <p:pic>
          <p:nvPicPr>
            <p:cNvPr id="4" name="図 3">
              <a:extLst>
                <a:ext uri="{FF2B5EF4-FFF2-40B4-BE49-F238E27FC236}">
                  <a16:creationId xmlns:a16="http://schemas.microsoft.com/office/drawing/2014/main" id="{4FEEFF4B-D798-9A20-0E62-720CA5D6558C}"/>
                </a:ext>
              </a:extLst>
            </p:cNvPr>
            <p:cNvPicPr>
              <a:picLocks noChangeAspect="1"/>
            </p:cNvPicPr>
            <p:nvPr/>
          </p:nvPicPr>
          <p:blipFill>
            <a:blip r:embed="rId6"/>
            <a:stretch>
              <a:fillRect/>
            </a:stretch>
          </p:blipFill>
          <p:spPr>
            <a:xfrm>
              <a:off x="6023992" y="1540397"/>
              <a:ext cx="5256584" cy="3504389"/>
            </a:xfrm>
            <a:prstGeom prst="rect">
              <a:avLst/>
            </a:prstGeom>
          </p:spPr>
        </p:pic>
        <p:pic>
          <p:nvPicPr>
            <p:cNvPr id="3" name="図 2">
              <a:extLst>
                <a:ext uri="{FF2B5EF4-FFF2-40B4-BE49-F238E27FC236}">
                  <a16:creationId xmlns:a16="http://schemas.microsoft.com/office/drawing/2014/main" id="{12C61037-3751-4ADA-9222-47B0B176E90A}"/>
                </a:ext>
              </a:extLst>
            </p:cNvPr>
            <p:cNvPicPr>
              <a:picLocks noChangeAspect="1"/>
            </p:cNvPicPr>
            <p:nvPr/>
          </p:nvPicPr>
          <p:blipFill>
            <a:blip r:embed="rId7"/>
            <a:stretch>
              <a:fillRect/>
            </a:stretch>
          </p:blipFill>
          <p:spPr>
            <a:xfrm>
              <a:off x="1056740" y="1769850"/>
              <a:ext cx="5137695" cy="3202510"/>
            </a:xfrm>
            <a:prstGeom prst="rect">
              <a:avLst/>
            </a:prstGeom>
          </p:spPr>
        </p:pic>
      </p:grpSp>
      <p:sp>
        <p:nvSpPr>
          <p:cNvPr id="17" name="テキスト ボックス 4">
            <a:extLst>
              <a:ext uri="{FF2B5EF4-FFF2-40B4-BE49-F238E27FC236}">
                <a16:creationId xmlns:a16="http://schemas.microsoft.com/office/drawing/2014/main" id="{E16D6A4E-798C-2AAD-66C3-72D8539E28FE}"/>
              </a:ext>
            </a:extLst>
          </p:cNvPr>
          <p:cNvSpPr txBox="1">
            <a:spLocks noChangeArrowheads="1"/>
          </p:cNvSpPr>
          <p:nvPr/>
        </p:nvSpPr>
        <p:spPr bwMode="auto">
          <a:xfrm>
            <a:off x="5166836" y="6520865"/>
            <a:ext cx="8568952" cy="938588"/>
          </a:xfrm>
          <a:prstGeom prst="rect">
            <a:avLst/>
          </a:prstGeom>
          <a:noFill/>
          <a:ln>
            <a:noFill/>
          </a:ln>
          <a:effectLst/>
        </p:spPr>
        <p:txBody>
          <a:bodyPr wrap="square" lIns="0" tIns="36000" rIns="0" bIns="46800" anchor="t">
            <a:noAutofit/>
          </a:bodyPr>
          <a:lstStyle>
            <a:lvl1pPr>
              <a:defRPr kumimoji="1" sz="2200">
                <a:solidFill>
                  <a:schemeClr val="tx1"/>
                </a:solidFill>
                <a:latin typeface="Calibri" charset="0"/>
                <a:ea typeface="ＭＳ Ｐゴシック" charset="0"/>
                <a:cs typeface="ＭＳ Ｐゴシック" charset="0"/>
              </a:defRPr>
            </a:lvl1pPr>
            <a:lvl2pPr marL="742950" indent="-285750">
              <a:defRPr kumimoji="1" sz="2200">
                <a:solidFill>
                  <a:schemeClr val="tx1"/>
                </a:solidFill>
                <a:latin typeface="Calibri" charset="0"/>
                <a:ea typeface="ＭＳ Ｐゴシック" charset="0"/>
              </a:defRPr>
            </a:lvl2pPr>
            <a:lvl3pPr marL="1143000">
              <a:defRPr kumimoji="1" sz="2100">
                <a:solidFill>
                  <a:schemeClr val="tx1"/>
                </a:solidFill>
                <a:latin typeface="Calibri" charset="0"/>
                <a:ea typeface="ＭＳ Ｐゴシック" charset="0"/>
              </a:defRPr>
            </a:lvl3pPr>
            <a:lvl4pPr marL="1600200">
              <a:defRPr kumimoji="1" sz="2000">
                <a:solidFill>
                  <a:schemeClr val="tx1"/>
                </a:solidFill>
                <a:latin typeface="Calibri" charset="0"/>
                <a:ea typeface="ＭＳ Ｐゴシック" charset="0"/>
              </a:defRPr>
            </a:lvl4pPr>
            <a:lvl5pPr marL="2057400">
              <a:defRPr kumimoji="1">
                <a:solidFill>
                  <a:schemeClr val="tx1"/>
                </a:solidFill>
                <a:latin typeface="Calibri" charset="0"/>
                <a:ea typeface="ＭＳ Ｐゴシック" charset="0"/>
              </a:defRPr>
            </a:lvl5pPr>
            <a:lvl6pPr marL="2514600" eaLnBrk="0" hangingPunct="0">
              <a:defRPr kumimoji="1">
                <a:solidFill>
                  <a:schemeClr val="tx1"/>
                </a:solidFill>
                <a:latin typeface="Calibri" charset="0"/>
                <a:ea typeface="ＭＳ Ｐゴシック" charset="0"/>
              </a:defRPr>
            </a:lvl6pPr>
            <a:lvl7pPr marL="2971800" eaLnBrk="0" hangingPunct="0">
              <a:defRPr kumimoji="1">
                <a:solidFill>
                  <a:schemeClr val="tx1"/>
                </a:solidFill>
                <a:latin typeface="Calibri" charset="0"/>
                <a:ea typeface="ＭＳ Ｐゴシック" charset="0"/>
              </a:defRPr>
            </a:lvl7pPr>
            <a:lvl8pPr marL="3429000" eaLnBrk="0" hangingPunct="0">
              <a:defRPr kumimoji="1">
                <a:solidFill>
                  <a:schemeClr val="tx1"/>
                </a:solidFill>
                <a:latin typeface="Calibri" charset="0"/>
                <a:ea typeface="ＭＳ Ｐゴシック" charset="0"/>
              </a:defRPr>
            </a:lvl8pPr>
            <a:lvl9pPr marL="3886200" eaLnBrk="0" hangingPunct="0">
              <a:defRPr kumimoji="1">
                <a:solidFill>
                  <a:schemeClr val="tx1"/>
                </a:solidFill>
                <a:latin typeface="Calibri" charset="0"/>
                <a:ea typeface="ＭＳ Ｐゴシック" charset="0"/>
              </a:defRPr>
            </a:lvl9pPr>
          </a:lstStyle>
          <a:p>
            <a:pPr>
              <a:buClr>
                <a:srgbClr val="0067AC"/>
              </a:buClr>
              <a:defRPr/>
            </a:pPr>
            <a:r>
              <a:rPr kumimoji="1" lang="fi-FI"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NIID IDWR</a:t>
            </a:r>
            <a:r>
              <a:rPr kumimoji="1" lang="ja-JP" altLang="fi-FI"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fi-FI"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hlinkClick r:id="rId8"/>
              </a:rPr>
              <a:t>https://www.niid.go.jp/niid/ja/idwr-dl/2012.html</a:t>
            </a:r>
            <a:r>
              <a:rPr kumimoji="1" lang="fi-FI"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  </a:t>
            </a:r>
            <a:r>
              <a:rPr kumimoji="1" lang="en-US"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Small Baby</a:t>
            </a:r>
            <a:r>
              <a:rPr kumimoji="1" lang="ja-JP" altLang="en-US"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hlinkClick r:id="rId9"/>
              </a:rPr>
              <a:t>https://www.small-baby.jp/rsvirus/trend.html</a:t>
            </a:r>
            <a:endParaRPr kumimoji="1" lang="en-US"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
                <a:srgbClr val="0067AC"/>
              </a:buClr>
              <a:buSzTx/>
              <a:buFontTx/>
              <a:buNone/>
              <a:tabLst/>
              <a:defRPr/>
            </a:pPr>
            <a:endParaRPr kumimoji="1" lang="en-US"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E0BC0F25-EE3C-44ED-829F-84F63CE8617B}"/>
              </a:ext>
            </a:extLst>
          </p:cNvPr>
          <p:cNvSpPr txBox="1"/>
          <p:nvPr/>
        </p:nvSpPr>
        <p:spPr>
          <a:xfrm>
            <a:off x="3244556" y="5941746"/>
            <a:ext cx="60308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はっきりとしたメカニズムはわかっていない</a:t>
            </a:r>
          </a:p>
        </p:txBody>
      </p:sp>
      <p:sp>
        <p:nvSpPr>
          <p:cNvPr id="19" name="Titre 8">
            <a:extLst>
              <a:ext uri="{FF2B5EF4-FFF2-40B4-BE49-F238E27FC236}">
                <a16:creationId xmlns:a16="http://schemas.microsoft.com/office/drawing/2014/main" id="{FBD23381-FD86-782F-479D-DA669DDD63BA}"/>
              </a:ext>
            </a:extLst>
          </p:cNvPr>
          <p:cNvSpPr txBox="1">
            <a:spLocks/>
          </p:cNvSpPr>
          <p:nvPr/>
        </p:nvSpPr>
        <p:spPr>
          <a:xfrm>
            <a:off x="335360" y="206890"/>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4000" dirty="0">
                <a:solidFill>
                  <a:schemeClr val="bg1"/>
                </a:solidFill>
                <a:latin typeface="BIZ UDPゴシック" panose="020B0400000000000000" pitchFamily="50" charset="-128"/>
                <a:ea typeface="BIZ UDPゴシック" panose="020B0400000000000000" pitchFamily="50" charset="-128"/>
              </a:rPr>
              <a:t>RS</a:t>
            </a:r>
            <a:r>
              <a:rPr lang="ja-JP" altLang="en-US" sz="4000" dirty="0">
                <a:solidFill>
                  <a:schemeClr val="bg1"/>
                </a:solidFill>
                <a:latin typeface="BIZ UDPゴシック" panose="020B0400000000000000" pitchFamily="50" charset="-128"/>
                <a:ea typeface="BIZ UDPゴシック" panose="020B0400000000000000" pitchFamily="50" charset="-128"/>
              </a:rPr>
              <a:t>ウイルス感染症の流行状況（全国）</a:t>
            </a:r>
          </a:p>
        </p:txBody>
      </p:sp>
      <p:sp>
        <p:nvSpPr>
          <p:cNvPr id="15" name="正方形/長方形 14">
            <a:extLst>
              <a:ext uri="{FF2B5EF4-FFF2-40B4-BE49-F238E27FC236}">
                <a16:creationId xmlns:a16="http://schemas.microsoft.com/office/drawing/2014/main" id="{DE1343A3-0AC7-F19C-8F60-A52EAA5DBBE3}"/>
              </a:ext>
            </a:extLst>
          </p:cNvPr>
          <p:cNvSpPr/>
          <p:nvPr/>
        </p:nvSpPr>
        <p:spPr>
          <a:xfrm>
            <a:off x="2351685" y="5786855"/>
            <a:ext cx="2684144" cy="1777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20" name="正方形/長方形 19">
            <a:extLst>
              <a:ext uri="{FF2B5EF4-FFF2-40B4-BE49-F238E27FC236}">
                <a16:creationId xmlns:a16="http://schemas.microsoft.com/office/drawing/2014/main" id="{96C95B08-71BE-C30D-D590-2AF4D0046034}"/>
              </a:ext>
            </a:extLst>
          </p:cNvPr>
          <p:cNvSpPr/>
          <p:nvPr/>
        </p:nvSpPr>
        <p:spPr>
          <a:xfrm>
            <a:off x="5916152" y="5786855"/>
            <a:ext cx="2684144" cy="1777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2" name="テキスト ボックス 1">
            <a:extLst>
              <a:ext uri="{FF2B5EF4-FFF2-40B4-BE49-F238E27FC236}">
                <a16:creationId xmlns:a16="http://schemas.microsoft.com/office/drawing/2014/main" id="{9F88BD37-34FC-4CC4-A6B9-E4DC8A4E7854}"/>
              </a:ext>
            </a:extLst>
          </p:cNvPr>
          <p:cNvSpPr txBox="1"/>
          <p:nvPr/>
        </p:nvSpPr>
        <p:spPr>
          <a:xfrm>
            <a:off x="2351685" y="5256728"/>
            <a:ext cx="781656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冬の感染症から夏の感染症に変化</a:t>
            </a:r>
          </a:p>
        </p:txBody>
      </p:sp>
      <p:sp>
        <p:nvSpPr>
          <p:cNvPr id="25" name="四角形: 角を丸くする 24">
            <a:extLst>
              <a:ext uri="{FF2B5EF4-FFF2-40B4-BE49-F238E27FC236}">
                <a16:creationId xmlns:a16="http://schemas.microsoft.com/office/drawing/2014/main" id="{1A7AA68E-E680-4419-9421-EAF575EAC1EA}"/>
              </a:ext>
            </a:extLst>
          </p:cNvPr>
          <p:cNvSpPr/>
          <p:nvPr/>
        </p:nvSpPr>
        <p:spPr>
          <a:xfrm>
            <a:off x="6527094" y="4817931"/>
            <a:ext cx="5167915" cy="369332"/>
          </a:xfrm>
          <a:prstGeom prst="roundRect">
            <a:avLst>
              <a:gd name="adj" fmla="val 50000"/>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8" name="テキスト ボックス 7">
            <a:extLst>
              <a:ext uri="{FF2B5EF4-FFF2-40B4-BE49-F238E27FC236}">
                <a16:creationId xmlns:a16="http://schemas.microsoft.com/office/drawing/2014/main" id="{62413497-547D-4FE2-9AEA-DC765FBD7F21}"/>
              </a:ext>
            </a:extLst>
          </p:cNvPr>
          <p:cNvSpPr txBox="1"/>
          <p:nvPr/>
        </p:nvSpPr>
        <p:spPr>
          <a:xfrm>
            <a:off x="8095265" y="4806999"/>
            <a:ext cx="2246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2018</a:t>
            </a:r>
            <a:r>
              <a:rPr kumimoji="1" lang="ja-JP" altLang="en-US" sz="18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年～</a:t>
            </a:r>
            <a:r>
              <a:rPr kumimoji="1" lang="en-US" altLang="ja-JP" sz="18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2023</a:t>
            </a:r>
            <a:r>
              <a:rPr kumimoji="1" lang="ja-JP" altLang="en-US" sz="18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年</a:t>
            </a:r>
          </a:p>
        </p:txBody>
      </p:sp>
      <p:sp>
        <p:nvSpPr>
          <p:cNvPr id="26" name="四角形: 角を丸くする 25">
            <a:extLst>
              <a:ext uri="{FF2B5EF4-FFF2-40B4-BE49-F238E27FC236}">
                <a16:creationId xmlns:a16="http://schemas.microsoft.com/office/drawing/2014/main" id="{329FA0DC-8ABA-7C43-B3A7-C76A079ADE95}"/>
              </a:ext>
            </a:extLst>
          </p:cNvPr>
          <p:cNvSpPr/>
          <p:nvPr/>
        </p:nvSpPr>
        <p:spPr>
          <a:xfrm>
            <a:off x="778227" y="4817931"/>
            <a:ext cx="5167915" cy="369332"/>
          </a:xfrm>
          <a:prstGeom prst="roundRect">
            <a:avLst>
              <a:gd name="adj" fmla="val 50000"/>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27" name="テキスト ボックス 26">
            <a:extLst>
              <a:ext uri="{FF2B5EF4-FFF2-40B4-BE49-F238E27FC236}">
                <a16:creationId xmlns:a16="http://schemas.microsoft.com/office/drawing/2014/main" id="{9158A6BB-3E68-635B-2938-ED993E312B3B}"/>
              </a:ext>
            </a:extLst>
          </p:cNvPr>
          <p:cNvSpPr txBox="1"/>
          <p:nvPr/>
        </p:nvSpPr>
        <p:spPr>
          <a:xfrm>
            <a:off x="2346398" y="4806999"/>
            <a:ext cx="2246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2003</a:t>
            </a:r>
            <a:r>
              <a:rPr kumimoji="1" lang="ja-JP" altLang="en-US" sz="18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年～</a:t>
            </a:r>
            <a:r>
              <a:rPr kumimoji="1" lang="en-US" altLang="ja-JP" sz="18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2012</a:t>
            </a:r>
            <a:r>
              <a:rPr kumimoji="1" lang="ja-JP" altLang="en-US" sz="18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年</a:t>
            </a:r>
          </a:p>
        </p:txBody>
      </p:sp>
      <p:pic>
        <p:nvPicPr>
          <p:cNvPr id="9" name="オーディオ 8">
            <a:hlinkClick r:id="" action="ppaction://media"/>
            <a:extLst>
              <a:ext uri="{FF2B5EF4-FFF2-40B4-BE49-F238E27FC236}">
                <a16:creationId xmlns:a16="http://schemas.microsoft.com/office/drawing/2014/main" id="{575F4632-F11A-48B4-9B0D-8A2E8AC41C1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4756727"/>
      </p:ext>
    </p:extLst>
  </p:cSld>
  <p:clrMapOvr>
    <a:masterClrMapping/>
  </p:clrMapOvr>
  <mc:AlternateContent xmlns:mc="http://schemas.openxmlformats.org/markup-compatibility/2006" xmlns:p14="http://schemas.microsoft.com/office/powerpoint/2010/main">
    <mc:Choice Requires="p14">
      <p:transition spd="slow" p14:dur="2000" advTm="27795"/>
    </mc:Choice>
    <mc:Fallback xmlns="">
      <p:transition spd="slow" advTm="27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15"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オーディオ 19">
            <a:hlinkClick r:id="" action="ppaction://media"/>
            <a:extLst>
              <a:ext uri="{FF2B5EF4-FFF2-40B4-BE49-F238E27FC236}">
                <a16:creationId xmlns:a16="http://schemas.microsoft.com/office/drawing/2014/main" id="{128ADFBC-996D-407D-A3CC-DE3B9280DA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
        <p:nvSpPr>
          <p:cNvPr id="13" name="四角形: 角を丸くする 12">
            <a:extLst>
              <a:ext uri="{FF2B5EF4-FFF2-40B4-BE49-F238E27FC236}">
                <a16:creationId xmlns:a16="http://schemas.microsoft.com/office/drawing/2014/main" id="{832F69CC-79D6-298F-F4DF-3C70C8DFE3D2}"/>
              </a:ext>
            </a:extLst>
          </p:cNvPr>
          <p:cNvSpPr/>
          <p:nvPr/>
        </p:nvSpPr>
        <p:spPr>
          <a:xfrm>
            <a:off x="7320136" y="1048283"/>
            <a:ext cx="4364002" cy="4550083"/>
          </a:xfrm>
          <a:prstGeom prst="roundRect">
            <a:avLst>
              <a:gd name="adj" fmla="val 7317"/>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5" name="Titre 8">
            <a:extLst>
              <a:ext uri="{FF2B5EF4-FFF2-40B4-BE49-F238E27FC236}">
                <a16:creationId xmlns:a16="http://schemas.microsoft.com/office/drawing/2014/main" id="{0E545870-5FD2-D31C-A76B-3A3EA1E2FDE1}"/>
              </a:ext>
            </a:extLst>
          </p:cNvPr>
          <p:cNvSpPr txBox="1">
            <a:spLocks/>
          </p:cNvSpPr>
          <p:nvPr/>
        </p:nvSpPr>
        <p:spPr>
          <a:xfrm>
            <a:off x="335360" y="206890"/>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4000" dirty="0">
                <a:solidFill>
                  <a:schemeClr val="bg1"/>
                </a:solidFill>
                <a:latin typeface="BIZ UDPゴシック" panose="020B0400000000000000" pitchFamily="50" charset="-128"/>
                <a:ea typeface="BIZ UDPゴシック" panose="020B0400000000000000" pitchFamily="50" charset="-128"/>
              </a:rPr>
              <a:t>RS</a:t>
            </a:r>
            <a:r>
              <a:rPr lang="ja-JP" altLang="en-US" sz="4000" dirty="0">
                <a:solidFill>
                  <a:schemeClr val="bg1"/>
                </a:solidFill>
                <a:latin typeface="BIZ UDPゴシック" panose="020B0400000000000000" pitchFamily="50" charset="-128"/>
                <a:ea typeface="BIZ UDPゴシック" panose="020B0400000000000000" pitchFamily="50" charset="-128"/>
              </a:rPr>
              <a:t>ウイルス感染症の診断</a:t>
            </a:r>
          </a:p>
        </p:txBody>
      </p:sp>
      <p:grpSp>
        <p:nvGrpSpPr>
          <p:cNvPr id="16" name="グループ化 15">
            <a:extLst>
              <a:ext uri="{FF2B5EF4-FFF2-40B4-BE49-F238E27FC236}">
                <a16:creationId xmlns:a16="http://schemas.microsoft.com/office/drawing/2014/main" id="{63E1DD48-A877-1F51-E5FC-6AF11441E7F6}"/>
              </a:ext>
            </a:extLst>
          </p:cNvPr>
          <p:cNvGrpSpPr/>
          <p:nvPr/>
        </p:nvGrpSpPr>
        <p:grpSpPr>
          <a:xfrm>
            <a:off x="472700" y="5670775"/>
            <a:ext cx="11887996" cy="696933"/>
            <a:chOff x="472700" y="5670775"/>
            <a:chExt cx="11887996" cy="696933"/>
          </a:xfrm>
        </p:grpSpPr>
        <p:sp>
          <p:nvSpPr>
            <p:cNvPr id="18" name="四角形: 角を丸くする 17">
              <a:extLst>
                <a:ext uri="{FF2B5EF4-FFF2-40B4-BE49-F238E27FC236}">
                  <a16:creationId xmlns:a16="http://schemas.microsoft.com/office/drawing/2014/main" id="{E19578C2-5B7B-D432-56D8-3B7F2643F5AA}"/>
                </a:ext>
              </a:extLst>
            </p:cNvPr>
            <p:cNvSpPr/>
            <p:nvPr/>
          </p:nvSpPr>
          <p:spPr>
            <a:xfrm>
              <a:off x="472700" y="5670775"/>
              <a:ext cx="11212019" cy="696933"/>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21" name="Content Placeholder 2">
              <a:extLst>
                <a:ext uri="{FF2B5EF4-FFF2-40B4-BE49-F238E27FC236}">
                  <a16:creationId xmlns:a16="http://schemas.microsoft.com/office/drawing/2014/main" id="{F9A60058-04D7-254A-32F8-6F54A1B795A7}"/>
                </a:ext>
              </a:extLst>
            </p:cNvPr>
            <p:cNvSpPr txBox="1">
              <a:spLocks/>
            </p:cNvSpPr>
            <p:nvPr/>
          </p:nvSpPr>
          <p:spPr>
            <a:xfrm>
              <a:off x="1055440" y="5731204"/>
              <a:ext cx="11305256"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
                  <a:schemeClr val="tx1"/>
                </a:buClr>
                <a:buSzTx/>
                <a:buNone/>
                <a:tabLst/>
                <a:defRPr/>
              </a:pPr>
              <a:r>
                <a:rPr kumimoji="0" lang="ja-JP" altLang="en-US" sz="3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診断されていない患者</a:t>
              </a:r>
              <a:r>
                <a:rPr kumimoji="0" lang="ja-JP" altLang="en-US" sz="3160" b="1" i="0" u="none" strike="noStrike" kern="1200" cap="none" spc="0" normalizeH="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さん</a:t>
              </a:r>
              <a:r>
                <a:rPr kumimoji="0" lang="ja-JP" altLang="en-US" sz="3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が多くいることが推測される</a:t>
              </a:r>
            </a:p>
          </p:txBody>
        </p:sp>
      </p:grpSp>
      <p:sp>
        <p:nvSpPr>
          <p:cNvPr id="22" name="正方形/長方形 21">
            <a:extLst>
              <a:ext uri="{FF2B5EF4-FFF2-40B4-BE49-F238E27FC236}">
                <a16:creationId xmlns:a16="http://schemas.microsoft.com/office/drawing/2014/main" id="{B78D1AFE-63A5-25F0-B2DF-AFB40FB2BA20}"/>
              </a:ext>
            </a:extLst>
          </p:cNvPr>
          <p:cNvSpPr/>
          <p:nvPr/>
        </p:nvSpPr>
        <p:spPr>
          <a:xfrm>
            <a:off x="4362348" y="1664378"/>
            <a:ext cx="2124000" cy="1804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23" name="正方形/長方形 22">
            <a:extLst>
              <a:ext uri="{FF2B5EF4-FFF2-40B4-BE49-F238E27FC236}">
                <a16:creationId xmlns:a16="http://schemas.microsoft.com/office/drawing/2014/main" id="{D7374F14-BD7D-3BC3-958F-5D7D8B290209}"/>
              </a:ext>
            </a:extLst>
          </p:cNvPr>
          <p:cNvSpPr/>
          <p:nvPr/>
        </p:nvSpPr>
        <p:spPr>
          <a:xfrm>
            <a:off x="3395976" y="2787556"/>
            <a:ext cx="2484000" cy="1804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24" name="コンテンツ プレースホルダー 6">
            <a:extLst>
              <a:ext uri="{FF2B5EF4-FFF2-40B4-BE49-F238E27FC236}">
                <a16:creationId xmlns:a16="http://schemas.microsoft.com/office/drawing/2014/main" id="{3BD3B8AD-BDD7-41B6-A554-9F2EE7C7DB90}"/>
              </a:ext>
            </a:extLst>
          </p:cNvPr>
          <p:cNvSpPr txBox="1">
            <a:spLocks/>
          </p:cNvSpPr>
          <p:nvPr/>
        </p:nvSpPr>
        <p:spPr>
          <a:xfrm>
            <a:off x="472700" y="1341732"/>
            <a:ext cx="10515600" cy="29241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20000"/>
              </a:lnSpc>
              <a:buFont typeface="Wingdings" panose="05000000000000000000" pitchFamily="2" charset="2"/>
              <a:buChar char="l"/>
            </a:pPr>
            <a:r>
              <a:rPr lang="ja-JP" altLang="en-US" sz="2800">
                <a:latin typeface="BIZ UDPゴシック" panose="020B0400000000000000" pitchFamily="50" charset="-128"/>
                <a:ea typeface="BIZ UDPゴシック" panose="020B0400000000000000" pitchFamily="50" charset="-128"/>
              </a:rPr>
              <a:t>鼻汁などを検体とした迅速抗原診断が</a:t>
            </a:r>
            <a:br>
              <a:rPr lang="en-US" altLang="ja-JP" sz="2800">
                <a:latin typeface="BIZ UDPゴシック" panose="020B0400000000000000" pitchFamily="50" charset="-128"/>
                <a:ea typeface="BIZ UDPゴシック" panose="020B0400000000000000" pitchFamily="50" charset="-128"/>
              </a:rPr>
            </a:br>
            <a:r>
              <a:rPr lang="ja-JP" altLang="en-US" sz="2800">
                <a:latin typeface="BIZ UDPゴシック" panose="020B0400000000000000" pitchFamily="50" charset="-128"/>
                <a:ea typeface="BIZ UDPゴシック" panose="020B0400000000000000" pitchFamily="50" charset="-128"/>
              </a:rPr>
              <a:t>可能で汎用されている</a:t>
            </a:r>
            <a:endParaRPr lang="en-US" altLang="ja-JP" sz="2800">
              <a:latin typeface="BIZ UDPゴシック" panose="020B0400000000000000" pitchFamily="50" charset="-128"/>
              <a:ea typeface="BIZ UDPゴシック" panose="020B0400000000000000" pitchFamily="50" charset="-128"/>
            </a:endParaRPr>
          </a:p>
          <a:p>
            <a:pPr>
              <a:lnSpc>
                <a:spcPct val="120000"/>
              </a:lnSpc>
              <a:buFont typeface="Wingdings" panose="05000000000000000000" pitchFamily="2" charset="2"/>
              <a:buChar char="l"/>
            </a:pPr>
            <a:r>
              <a:rPr lang="ja-JP" altLang="en-US" sz="2800">
                <a:latin typeface="BIZ UDPゴシック" panose="020B0400000000000000" pitchFamily="50" charset="-128"/>
                <a:ea typeface="BIZ UDPゴシック" panose="020B0400000000000000" pitchFamily="50" charset="-128"/>
              </a:rPr>
              <a:t>迅速抗原検査の保険適用が限定される</a:t>
            </a:r>
            <a:endParaRPr lang="en-US" altLang="ja-JP" sz="2800">
              <a:latin typeface="BIZ UDPゴシック" panose="020B0400000000000000" pitchFamily="50" charset="-128"/>
              <a:ea typeface="BIZ UDPゴシック" panose="020B0400000000000000" pitchFamily="50" charset="-128"/>
            </a:endParaRPr>
          </a:p>
          <a:p>
            <a:pPr lvl="1">
              <a:buFont typeface="Arial" panose="020B0604020202020204" pitchFamily="34" charset="0"/>
              <a:buChar char="•"/>
            </a:pPr>
            <a:r>
              <a:rPr lang="ja-JP" altLang="en-US" sz="2400">
                <a:latin typeface="BIZ UDPゴシック" panose="020B0400000000000000" pitchFamily="50" charset="-128"/>
                <a:ea typeface="BIZ UDPゴシック" panose="020B0400000000000000" pitchFamily="50" charset="-128"/>
              </a:rPr>
              <a:t>入院中の患者</a:t>
            </a:r>
            <a:endParaRPr lang="en-US" altLang="ja-JP" sz="2400">
              <a:latin typeface="BIZ UDPゴシック" panose="020B0400000000000000" pitchFamily="50" charset="-128"/>
              <a:ea typeface="BIZ UDPゴシック" panose="020B0400000000000000" pitchFamily="50" charset="-128"/>
            </a:endParaRPr>
          </a:p>
          <a:p>
            <a:pPr lvl="1">
              <a:buFont typeface="Arial" panose="020B0604020202020204" pitchFamily="34" charset="0"/>
              <a:buChar char="•"/>
            </a:pPr>
            <a:r>
              <a:rPr lang="en-US" altLang="ja-JP" sz="2400">
                <a:latin typeface="BIZ UDPゴシック" panose="020B0400000000000000" pitchFamily="50" charset="-128"/>
                <a:ea typeface="BIZ UDPゴシック" panose="020B0400000000000000" pitchFamily="50" charset="-128"/>
              </a:rPr>
              <a:t>1</a:t>
            </a:r>
            <a:r>
              <a:rPr lang="ja-JP" altLang="en-US" sz="2400">
                <a:latin typeface="BIZ UDPゴシック" panose="020B0400000000000000" pitchFamily="50" charset="-128"/>
                <a:ea typeface="BIZ UDPゴシック" panose="020B0400000000000000" pitchFamily="50" charset="-128"/>
              </a:rPr>
              <a:t>歳未満の乳児</a:t>
            </a:r>
            <a:endParaRPr lang="en-US" altLang="ja-JP" sz="2400">
              <a:latin typeface="BIZ UDPゴシック" panose="020B0400000000000000" pitchFamily="50" charset="-128"/>
              <a:ea typeface="BIZ UDPゴシック" panose="020B0400000000000000" pitchFamily="50" charset="-128"/>
            </a:endParaRPr>
          </a:p>
          <a:p>
            <a:pPr lvl="1">
              <a:buFont typeface="Arial" panose="020B0604020202020204" pitchFamily="34" charset="0"/>
              <a:buChar char="•"/>
            </a:pPr>
            <a:r>
              <a:rPr lang="ja-JP" altLang="en-US" sz="2400">
                <a:latin typeface="BIZ UDPゴシック" panose="020B0400000000000000" pitchFamily="50" charset="-128"/>
                <a:ea typeface="BIZ UDPゴシック" panose="020B0400000000000000" pitchFamily="50" charset="-128"/>
              </a:rPr>
              <a:t>特定の基礎疾患を</a:t>
            </a:r>
            <a:br>
              <a:rPr lang="en-US" altLang="ja-JP" sz="2400">
                <a:latin typeface="BIZ UDPゴシック" panose="020B0400000000000000" pitchFamily="50" charset="-128"/>
                <a:ea typeface="BIZ UDPゴシック" panose="020B0400000000000000" pitchFamily="50" charset="-128"/>
              </a:rPr>
            </a:br>
            <a:r>
              <a:rPr lang="ja-JP" altLang="en-US" sz="2400">
                <a:latin typeface="BIZ UDPゴシック" panose="020B0400000000000000" pitchFamily="50" charset="-128"/>
                <a:ea typeface="BIZ UDPゴシック" panose="020B0400000000000000" pitchFamily="50" charset="-128"/>
              </a:rPr>
              <a:t>有する患者</a:t>
            </a:r>
            <a:endParaRPr lang="en-US" altLang="ja-JP" sz="240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pic>
        <p:nvPicPr>
          <p:cNvPr id="25" name="図 24" descr="座る, テーブル, 光, 時計 が含まれている画像&#10;&#10;AI によって生成されたコンテンツは間違っている可能性があります。">
            <a:extLst>
              <a:ext uri="{FF2B5EF4-FFF2-40B4-BE49-F238E27FC236}">
                <a16:creationId xmlns:a16="http://schemas.microsoft.com/office/drawing/2014/main" id="{29AFF32A-A07D-4639-022B-CF420A367591}"/>
              </a:ext>
            </a:extLst>
          </p:cNvPr>
          <p:cNvPicPr>
            <a:picLocks noChangeAspect="1"/>
          </p:cNvPicPr>
          <p:nvPr/>
        </p:nvPicPr>
        <p:blipFill>
          <a:blip r:embed="rId7">
            <a:extLst>
              <a:ext uri="{28A0092B-C50C-407E-A947-70E740481C1C}">
                <a14:useLocalDpi xmlns:a14="http://schemas.microsoft.com/office/drawing/2010/main" val="0"/>
              </a:ext>
            </a:extLst>
          </a:blip>
          <a:srcRect l="21086" r="18609"/>
          <a:stretch/>
        </p:blipFill>
        <p:spPr>
          <a:xfrm>
            <a:off x="7581473" y="3918399"/>
            <a:ext cx="1368154" cy="1701541"/>
          </a:xfrm>
          <a:prstGeom prst="rect">
            <a:avLst/>
          </a:prstGeom>
        </p:spPr>
      </p:pic>
      <p:pic>
        <p:nvPicPr>
          <p:cNvPr id="26" name="図 25" descr="白黒の写真にテキストが書いてあるスマートフォン&#10;&#10;AI によって生成されたコンテンツは間違っている可能性があります。">
            <a:extLst>
              <a:ext uri="{FF2B5EF4-FFF2-40B4-BE49-F238E27FC236}">
                <a16:creationId xmlns:a16="http://schemas.microsoft.com/office/drawing/2014/main" id="{5A5A3F51-A9A0-AE2B-D8E5-39C5608C2F59}"/>
              </a:ext>
            </a:extLst>
          </p:cNvPr>
          <p:cNvPicPr>
            <a:picLocks noChangeAspect="1"/>
          </p:cNvPicPr>
          <p:nvPr/>
        </p:nvPicPr>
        <p:blipFill>
          <a:blip r:embed="rId8" cstate="print">
            <a:extLst>
              <a:ext uri="{28A0092B-C50C-407E-A947-70E740481C1C}">
                <a14:useLocalDpi xmlns:a14="http://schemas.microsoft.com/office/drawing/2010/main" val="0"/>
              </a:ext>
            </a:extLst>
          </a:blip>
          <a:srcRect r="24906"/>
          <a:stretch/>
        </p:blipFill>
        <p:spPr>
          <a:xfrm>
            <a:off x="10105193" y="3933056"/>
            <a:ext cx="1437729" cy="1440323"/>
          </a:xfrm>
          <a:prstGeom prst="rect">
            <a:avLst/>
          </a:prstGeom>
        </p:spPr>
      </p:pic>
      <p:grpSp>
        <p:nvGrpSpPr>
          <p:cNvPr id="27" name="グループ化 26">
            <a:extLst>
              <a:ext uri="{FF2B5EF4-FFF2-40B4-BE49-F238E27FC236}">
                <a16:creationId xmlns:a16="http://schemas.microsoft.com/office/drawing/2014/main" id="{741FE539-F6EC-83A5-88D0-80396BF92B78}"/>
              </a:ext>
            </a:extLst>
          </p:cNvPr>
          <p:cNvGrpSpPr/>
          <p:nvPr/>
        </p:nvGrpSpPr>
        <p:grpSpPr>
          <a:xfrm>
            <a:off x="3973195" y="3328336"/>
            <a:ext cx="2976882" cy="1902110"/>
            <a:chOff x="5361464" y="3881153"/>
            <a:chExt cx="2976882" cy="1902110"/>
          </a:xfrm>
        </p:grpSpPr>
        <p:sp>
          <p:nvSpPr>
            <p:cNvPr id="28" name="吹き出し: 円形 27">
              <a:extLst>
                <a:ext uri="{FF2B5EF4-FFF2-40B4-BE49-F238E27FC236}">
                  <a16:creationId xmlns:a16="http://schemas.microsoft.com/office/drawing/2014/main" id="{39B1E021-4748-FF49-AC0F-7E267D20F8E8}"/>
                </a:ext>
              </a:extLst>
            </p:cNvPr>
            <p:cNvSpPr/>
            <p:nvPr/>
          </p:nvSpPr>
          <p:spPr>
            <a:xfrm>
              <a:off x="5361464" y="3881153"/>
              <a:ext cx="2976882" cy="1902110"/>
            </a:xfrm>
            <a:prstGeom prst="wedgeEllipseCallout">
              <a:avLst>
                <a:gd name="adj1" fmla="val 58575"/>
                <a:gd name="adj2" fmla="val 3124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29" name="正方形/長方形 28">
              <a:extLst>
                <a:ext uri="{FF2B5EF4-FFF2-40B4-BE49-F238E27FC236}">
                  <a16:creationId xmlns:a16="http://schemas.microsoft.com/office/drawing/2014/main" id="{7C530BE5-32EA-BD6D-EFFE-9589E76A5FE2}"/>
                </a:ext>
              </a:extLst>
            </p:cNvPr>
            <p:cNvSpPr/>
            <p:nvPr/>
          </p:nvSpPr>
          <p:spPr>
            <a:xfrm>
              <a:off x="5582254" y="4042502"/>
              <a:ext cx="2630848"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最近では</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迅速遺伝子検査も</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可能になって</a:t>
              </a:r>
              <a:b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きている</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sp>
        <p:nvSpPr>
          <p:cNvPr id="30" name="四角形: 角を丸くする 29">
            <a:extLst>
              <a:ext uri="{FF2B5EF4-FFF2-40B4-BE49-F238E27FC236}">
                <a16:creationId xmlns:a16="http://schemas.microsoft.com/office/drawing/2014/main" id="{12DF6393-73D9-566D-53DB-96232DC47510}"/>
              </a:ext>
            </a:extLst>
          </p:cNvPr>
          <p:cNvSpPr/>
          <p:nvPr/>
        </p:nvSpPr>
        <p:spPr>
          <a:xfrm>
            <a:off x="7536160" y="1166126"/>
            <a:ext cx="3888432" cy="369332"/>
          </a:xfrm>
          <a:prstGeom prst="roundRect">
            <a:avLst>
              <a:gd name="adj" fmla="val 38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31" name="テキスト ボックス 30">
            <a:extLst>
              <a:ext uri="{FF2B5EF4-FFF2-40B4-BE49-F238E27FC236}">
                <a16:creationId xmlns:a16="http://schemas.microsoft.com/office/drawing/2014/main" id="{2D915FCF-ECFC-7E82-45EF-931EC5844DD7}"/>
              </a:ext>
            </a:extLst>
          </p:cNvPr>
          <p:cNvSpPr txBox="1"/>
          <p:nvPr/>
        </p:nvSpPr>
        <p:spPr>
          <a:xfrm>
            <a:off x="8464364" y="1187700"/>
            <a:ext cx="2032024" cy="369332"/>
          </a:xfrm>
          <a:prstGeom prst="rect">
            <a:avLst/>
          </a:prstGeom>
          <a:noFill/>
        </p:spPr>
        <p:txBody>
          <a:bodyPr wrap="square">
            <a:spAutoFit/>
          </a:bodyPr>
          <a:lstStyle/>
          <a:p>
            <a:pPr algn="ctr"/>
            <a:r>
              <a:rPr lang="ja-JP" altLang="en-US" sz="1800" dirty="0">
                <a:effectLst/>
                <a:latin typeface="Meiryo UI" panose="020B0604030504040204" pitchFamily="50" charset="-128"/>
                <a:ea typeface="Meiryo UI" panose="020B0604030504040204" pitchFamily="50" charset="-128"/>
              </a:rPr>
              <a:t>迅速診断キット</a:t>
            </a:r>
            <a:endParaRPr lang="ja-JP" altLang="en-US" dirty="0"/>
          </a:p>
        </p:txBody>
      </p:sp>
      <p:pic>
        <p:nvPicPr>
          <p:cNvPr id="32" name="図 31" descr="テキスト, カレンダー&#10;&#10;AI によって生成されたコンテンツは間違っている可能性があります。">
            <a:extLst>
              <a:ext uri="{FF2B5EF4-FFF2-40B4-BE49-F238E27FC236}">
                <a16:creationId xmlns:a16="http://schemas.microsoft.com/office/drawing/2014/main" id="{5EA1465D-8D1C-A206-9958-80A8B32ED0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4081" y="1508116"/>
            <a:ext cx="3748841" cy="2471426"/>
          </a:xfrm>
          <a:prstGeom prst="rect">
            <a:avLst/>
          </a:prstGeom>
        </p:spPr>
      </p:pic>
      <p:sp>
        <p:nvSpPr>
          <p:cNvPr id="33" name="テキスト ボックス 32">
            <a:extLst>
              <a:ext uri="{FF2B5EF4-FFF2-40B4-BE49-F238E27FC236}">
                <a16:creationId xmlns:a16="http://schemas.microsoft.com/office/drawing/2014/main" id="{09F8B68E-6ABF-6A40-8F66-DC7CA85B6F31}"/>
              </a:ext>
            </a:extLst>
          </p:cNvPr>
          <p:cNvSpPr txBox="1"/>
          <p:nvPr/>
        </p:nvSpPr>
        <p:spPr>
          <a:xfrm>
            <a:off x="7392144" y="3140968"/>
            <a:ext cx="1440741" cy="707886"/>
          </a:xfrm>
          <a:prstGeom prst="rect">
            <a:avLst/>
          </a:prstGeom>
          <a:noFill/>
        </p:spPr>
        <p:txBody>
          <a:bodyPr wrap="square">
            <a:spAutoFit/>
          </a:bodyPr>
          <a:lstStyle/>
          <a:p>
            <a:r>
              <a:rPr lang="ja-JP" altLang="en-US" sz="800" dirty="0">
                <a:effectLst/>
                <a:latin typeface="Meiryo UI" panose="020B0604030504040204" pitchFamily="50" charset="-128"/>
                <a:ea typeface="Meiryo UI" panose="020B0604030504040204" pitchFamily="50" charset="-128"/>
              </a:rPr>
              <a:t>株式会社ミズホメディー</a:t>
            </a:r>
          </a:p>
          <a:p>
            <a:r>
              <a:rPr lang="en-US" altLang="ja-JP" sz="800" dirty="0">
                <a:effectLst/>
                <a:latin typeface="Meiryo UI" panose="020B0604030504040204" pitchFamily="50" charset="-128"/>
                <a:ea typeface="Meiryo UI" panose="020B0604030504040204" pitchFamily="50" charset="-128"/>
              </a:rPr>
              <a:t>https://www.</a:t>
            </a:r>
          </a:p>
          <a:p>
            <a:r>
              <a:rPr lang="en-US" altLang="ja-JP" sz="800" dirty="0">
                <a:effectLst/>
                <a:latin typeface="Meiryo UI" panose="020B0604030504040204" pitchFamily="50" charset="-128"/>
                <a:ea typeface="Meiryo UI" panose="020B0604030504040204" pitchFamily="50" charset="-128"/>
              </a:rPr>
              <a:t>mizuhom.co.jp/</a:t>
            </a:r>
          </a:p>
          <a:p>
            <a:r>
              <a:rPr lang="en-US" altLang="ja-JP" sz="800" dirty="0">
                <a:effectLst/>
                <a:latin typeface="Meiryo UI" panose="020B0604030504040204" pitchFamily="50" charset="-128"/>
                <a:ea typeface="Meiryo UI" panose="020B0604030504040204" pitchFamily="50" charset="-128"/>
              </a:rPr>
              <a:t>product/</a:t>
            </a:r>
            <a:r>
              <a:rPr lang="en-US" altLang="ja-JP" sz="800" dirty="0" err="1">
                <a:effectLst/>
                <a:latin typeface="Meiryo UI" panose="020B0604030504040204" pitchFamily="50" charset="-128"/>
                <a:ea typeface="Meiryo UI" panose="020B0604030504040204" pitchFamily="50" charset="-128"/>
              </a:rPr>
              <a:t>product_details</a:t>
            </a:r>
            <a:r>
              <a:rPr lang="en-US" altLang="ja-JP" sz="800" dirty="0">
                <a:effectLst/>
                <a:latin typeface="Meiryo UI" panose="020B0604030504040204" pitchFamily="50" charset="-128"/>
                <a:ea typeface="Meiryo UI" panose="020B0604030504040204" pitchFamily="50" charset="-128"/>
              </a:rPr>
              <a:t>/</a:t>
            </a:r>
          </a:p>
          <a:p>
            <a:r>
              <a:rPr lang="en-US" altLang="ja-JP" sz="800" dirty="0">
                <a:effectLst/>
                <a:latin typeface="Meiryo UI" panose="020B0604030504040204" pitchFamily="50" charset="-128"/>
                <a:ea typeface="Meiryo UI" panose="020B0604030504040204" pitchFamily="50" charset="-128"/>
              </a:rPr>
              <a:t>000699.php?iryou=1</a:t>
            </a:r>
          </a:p>
        </p:txBody>
      </p:sp>
      <p:sp>
        <p:nvSpPr>
          <p:cNvPr id="34" name="テキスト ボックス 33">
            <a:extLst>
              <a:ext uri="{FF2B5EF4-FFF2-40B4-BE49-F238E27FC236}">
                <a16:creationId xmlns:a16="http://schemas.microsoft.com/office/drawing/2014/main" id="{5F305A6B-764C-9AC6-8D58-B967B8DA6379}"/>
              </a:ext>
            </a:extLst>
          </p:cNvPr>
          <p:cNvSpPr txBox="1"/>
          <p:nvPr/>
        </p:nvSpPr>
        <p:spPr>
          <a:xfrm>
            <a:off x="8583981" y="4126663"/>
            <a:ext cx="1474890" cy="584775"/>
          </a:xfrm>
          <a:prstGeom prst="rect">
            <a:avLst/>
          </a:prstGeom>
          <a:noFill/>
        </p:spPr>
        <p:txBody>
          <a:bodyPr wrap="square">
            <a:spAutoFit/>
          </a:bodyPr>
          <a:lstStyle/>
          <a:p>
            <a:r>
              <a:rPr lang="ja-JP" altLang="en-US" sz="800" dirty="0">
                <a:effectLst/>
                <a:latin typeface="Meiryo UI" panose="020B0604030504040204" pitchFamily="50" charset="-128"/>
                <a:ea typeface="Meiryo UI" panose="020B0604030504040204" pitchFamily="50" charset="-128"/>
              </a:rPr>
              <a:t>ビオメリュー・ジャパン株式会社</a:t>
            </a:r>
          </a:p>
          <a:p>
            <a:r>
              <a:rPr lang="en-US" altLang="ja-JP" sz="800" dirty="0">
                <a:effectLst/>
                <a:latin typeface="Meiryo UI" panose="020B0604030504040204" pitchFamily="50" charset="-128"/>
                <a:ea typeface="Meiryo UI" panose="020B0604030504040204" pitchFamily="50" charset="-128"/>
              </a:rPr>
              <a:t>https://www.</a:t>
            </a:r>
          </a:p>
          <a:p>
            <a:r>
              <a:rPr lang="en-US" altLang="ja-JP" sz="800" dirty="0" err="1">
                <a:effectLst/>
                <a:latin typeface="Meiryo UI" panose="020B0604030504040204" pitchFamily="50" charset="-128"/>
                <a:ea typeface="Meiryo UI" panose="020B0604030504040204" pitchFamily="50" charset="-128"/>
              </a:rPr>
              <a:t>biomerieux-jp</a:t>
            </a:r>
            <a:r>
              <a:rPr lang="en-US" altLang="ja-JP" sz="800" dirty="0">
                <a:effectLst/>
                <a:latin typeface="Meiryo UI" panose="020B0604030504040204" pitchFamily="50" charset="-128"/>
                <a:ea typeface="Meiryo UI" panose="020B0604030504040204" pitchFamily="50" charset="-128"/>
              </a:rPr>
              <a:t>.</a:t>
            </a:r>
          </a:p>
          <a:p>
            <a:r>
              <a:rPr lang="en-US" altLang="ja-JP" sz="800" dirty="0">
                <a:effectLst/>
                <a:latin typeface="Meiryo UI" panose="020B0604030504040204" pitchFamily="50" charset="-128"/>
                <a:ea typeface="Meiryo UI" panose="020B0604030504040204" pitchFamily="50" charset="-128"/>
              </a:rPr>
              <a:t>net/clinical/c025.php</a:t>
            </a:r>
          </a:p>
        </p:txBody>
      </p:sp>
      <p:sp>
        <p:nvSpPr>
          <p:cNvPr id="35" name="テキスト ボックス 34">
            <a:extLst>
              <a:ext uri="{FF2B5EF4-FFF2-40B4-BE49-F238E27FC236}">
                <a16:creationId xmlns:a16="http://schemas.microsoft.com/office/drawing/2014/main" id="{069F819A-C2BD-45C9-4AA6-F45EE05856FD}"/>
              </a:ext>
            </a:extLst>
          </p:cNvPr>
          <p:cNvSpPr txBox="1"/>
          <p:nvPr/>
        </p:nvSpPr>
        <p:spPr>
          <a:xfrm>
            <a:off x="9184224" y="5086103"/>
            <a:ext cx="2358736" cy="461665"/>
          </a:xfrm>
          <a:prstGeom prst="rect">
            <a:avLst/>
          </a:prstGeom>
          <a:noFill/>
        </p:spPr>
        <p:txBody>
          <a:bodyPr wrap="square">
            <a:spAutoFit/>
          </a:bodyPr>
          <a:lstStyle/>
          <a:p>
            <a:r>
              <a:rPr lang="en-US" altLang="ja-JP" sz="800" dirty="0">
                <a:effectLst/>
                <a:latin typeface="Meiryo UI" panose="020B0604030504040204" pitchFamily="50" charset="-128"/>
                <a:ea typeface="Meiryo UI" panose="020B0604030504040204" pitchFamily="50" charset="-128"/>
              </a:rPr>
              <a:t>Abbott Japan LLChttps://www.globalpointofcare.abbott/jp/ja/product-details/id-now.html</a:t>
            </a:r>
          </a:p>
        </p:txBody>
      </p:sp>
    </p:spTree>
    <p:custDataLst>
      <p:tags r:id="rId1"/>
    </p:custDataLst>
    <p:extLst>
      <p:ext uri="{BB962C8B-B14F-4D97-AF65-F5344CB8AC3E}">
        <p14:creationId xmlns:p14="http://schemas.microsoft.com/office/powerpoint/2010/main" val="3137515899"/>
      </p:ext>
    </p:extLst>
  </p:cSld>
  <p:clrMapOvr>
    <a:masterClrMapping/>
  </p:clrMapOvr>
  <mc:AlternateContent xmlns:mc="http://schemas.openxmlformats.org/markup-compatibility/2006" xmlns:p14="http://schemas.microsoft.com/office/powerpoint/2010/main">
    <mc:Choice Requires="p14">
      <p:transition spd="slow" p14:dur="2000" advTm="55440"/>
    </mc:Choice>
    <mc:Fallback xmlns="">
      <p:transition spd="slow" advTm="55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0"/>
                </p:tgtEl>
              </p:cMediaNode>
            </p:audio>
          </p:childTnLst>
        </p:cTn>
      </p:par>
    </p:tnLst>
    <p:bldLst>
      <p:bldP spid="22" grpId="0" animBg="1"/>
      <p:bldP spid="23" grpId="0" animBg="1"/>
      <p:bldP spid="34" grpId="0"/>
      <p:bldP spid="35" grpId="0"/>
    </p:bldLst>
  </p:timing>
  <p:extLst>
    <p:ext uri="{6950BFC3-D8DA-4A85-94F7-54DA5524770B}">
      <p188:commentRel xmlns:p188="http://schemas.microsoft.com/office/powerpoint/2018/8/main" xmlns="" r:id="rId10"/>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8">
            <a:extLst>
              <a:ext uri="{FF2B5EF4-FFF2-40B4-BE49-F238E27FC236}">
                <a16:creationId xmlns:a16="http://schemas.microsoft.com/office/drawing/2014/main" id="{39E9EC47-979A-616A-19FF-2F00DD30BA7F}"/>
              </a:ext>
            </a:extLst>
          </p:cNvPr>
          <p:cNvSpPr txBox="1">
            <a:spLocks/>
          </p:cNvSpPr>
          <p:nvPr/>
        </p:nvSpPr>
        <p:spPr>
          <a:xfrm>
            <a:off x="335360" y="206890"/>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4000" dirty="0">
                <a:solidFill>
                  <a:schemeClr val="bg1"/>
                </a:solidFill>
                <a:latin typeface="BIZ UDPゴシック" panose="020B0400000000000000" pitchFamily="50" charset="-128"/>
                <a:ea typeface="BIZ UDPゴシック" panose="020B0400000000000000" pitchFamily="50" charset="-128"/>
              </a:rPr>
              <a:t>小児科医にとっての</a:t>
            </a:r>
            <a:r>
              <a:rPr lang="en-US" altLang="ja-JP" sz="4000" dirty="0">
                <a:solidFill>
                  <a:schemeClr val="bg1"/>
                </a:solidFill>
                <a:latin typeface="BIZ UDPゴシック" panose="020B0400000000000000" pitchFamily="50" charset="-128"/>
                <a:ea typeface="BIZ UDPゴシック" panose="020B0400000000000000" pitchFamily="50" charset="-128"/>
              </a:rPr>
              <a:t>RSV</a:t>
            </a:r>
            <a:r>
              <a:rPr lang="ja-JP" altLang="en-US" sz="4000" dirty="0">
                <a:solidFill>
                  <a:schemeClr val="bg1"/>
                </a:solidFill>
                <a:latin typeface="BIZ UDPゴシック" panose="020B0400000000000000" pitchFamily="50" charset="-128"/>
                <a:ea typeface="BIZ UDPゴシック" panose="020B0400000000000000" pitchFamily="50" charset="-128"/>
              </a:rPr>
              <a:t>感染症</a:t>
            </a:r>
          </a:p>
        </p:txBody>
      </p:sp>
      <p:pic>
        <p:nvPicPr>
          <p:cNvPr id="11" name="図 10" descr="ポーズ, スーツ, 写真, 立つ が含まれている画像&#10;&#10;自動的に生成された説明">
            <a:extLst>
              <a:ext uri="{FF2B5EF4-FFF2-40B4-BE49-F238E27FC236}">
                <a16:creationId xmlns:a16="http://schemas.microsoft.com/office/drawing/2014/main" id="{174671C4-999A-EF87-287B-310081E3B9CA}"/>
              </a:ext>
            </a:extLst>
          </p:cNvPr>
          <p:cNvPicPr>
            <a:picLocks noChangeAspect="1"/>
          </p:cNvPicPr>
          <p:nvPr/>
        </p:nvPicPr>
        <p:blipFill>
          <a:blip r:embed="rId6">
            <a:extLst>
              <a:ext uri="{28A0092B-C50C-407E-A947-70E740481C1C}">
                <a14:useLocalDpi xmlns:a14="http://schemas.microsoft.com/office/drawing/2010/main" val="0"/>
              </a:ext>
            </a:extLst>
          </a:blip>
          <a:srcRect l="25667" t="50328" r="63017" b="24050"/>
          <a:stretch/>
        </p:blipFill>
        <p:spPr>
          <a:xfrm flipH="1">
            <a:off x="8542168" y="1772817"/>
            <a:ext cx="3177131" cy="5085184"/>
          </a:xfrm>
          <a:prstGeom prst="rect">
            <a:avLst/>
          </a:prstGeom>
        </p:spPr>
      </p:pic>
      <p:sp>
        <p:nvSpPr>
          <p:cNvPr id="12" name="正方形/長方形 11">
            <a:extLst>
              <a:ext uri="{FF2B5EF4-FFF2-40B4-BE49-F238E27FC236}">
                <a16:creationId xmlns:a16="http://schemas.microsoft.com/office/drawing/2014/main" id="{9788A93A-4463-9410-8591-6073BC96D7F9}"/>
              </a:ext>
            </a:extLst>
          </p:cNvPr>
          <p:cNvSpPr/>
          <p:nvPr/>
        </p:nvSpPr>
        <p:spPr>
          <a:xfrm>
            <a:off x="1595856" y="1682594"/>
            <a:ext cx="3204000" cy="1622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3" name="正方形/長方形 12">
            <a:extLst>
              <a:ext uri="{FF2B5EF4-FFF2-40B4-BE49-F238E27FC236}">
                <a16:creationId xmlns:a16="http://schemas.microsoft.com/office/drawing/2014/main" id="{08DE2DCC-E19E-F114-60B3-8DBE10656DA7}"/>
              </a:ext>
            </a:extLst>
          </p:cNvPr>
          <p:cNvSpPr/>
          <p:nvPr/>
        </p:nvSpPr>
        <p:spPr>
          <a:xfrm>
            <a:off x="911424" y="2276872"/>
            <a:ext cx="3501825" cy="1622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4" name="正方形/長方形 13">
            <a:extLst>
              <a:ext uri="{FF2B5EF4-FFF2-40B4-BE49-F238E27FC236}">
                <a16:creationId xmlns:a16="http://schemas.microsoft.com/office/drawing/2014/main" id="{68E8D2FA-9D3B-C711-B539-348D655948B7}"/>
              </a:ext>
            </a:extLst>
          </p:cNvPr>
          <p:cNvSpPr/>
          <p:nvPr/>
        </p:nvSpPr>
        <p:spPr>
          <a:xfrm>
            <a:off x="911424" y="2784872"/>
            <a:ext cx="1485601" cy="1622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9" name="コンテンツ プレースホルダー 6">
            <a:extLst>
              <a:ext uri="{FF2B5EF4-FFF2-40B4-BE49-F238E27FC236}">
                <a16:creationId xmlns:a16="http://schemas.microsoft.com/office/drawing/2014/main" id="{65554F02-7862-6C35-23FE-D316E833FE07}"/>
              </a:ext>
            </a:extLst>
          </p:cNvPr>
          <p:cNvSpPr txBox="1">
            <a:spLocks/>
          </p:cNvSpPr>
          <p:nvPr/>
        </p:nvSpPr>
        <p:spPr>
          <a:xfrm>
            <a:off x="472700" y="1341732"/>
            <a:ext cx="10515600" cy="29241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2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最も注意が必要な感染症（みな苦労した経験を多く有する）</a:t>
            </a:r>
          </a:p>
          <a:p>
            <a:pPr>
              <a:lnSpc>
                <a:spcPct val="12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健康な乳児でも重症化しやすい、</a:t>
            </a:r>
            <a:br>
              <a:rPr lang="en-US" altLang="ja-JP" sz="2800" dirty="0">
                <a:latin typeface="BIZ UDPゴシック" panose="020B0400000000000000" pitchFamily="50" charset="-128"/>
                <a:ea typeface="BIZ UDPゴシック" panose="020B0400000000000000" pitchFamily="50" charset="-128"/>
              </a:rPr>
            </a:br>
            <a:r>
              <a:rPr lang="ja-JP" altLang="en-US" sz="2800" dirty="0">
                <a:latin typeface="BIZ UDPゴシック" panose="020B0400000000000000" pitchFamily="50" charset="-128"/>
                <a:ea typeface="BIZ UDPゴシック" panose="020B0400000000000000" pitchFamily="50" charset="-128"/>
              </a:rPr>
              <a:t>基礎疾患があるとさらに重症化しやすい</a:t>
            </a:r>
            <a:endParaRPr lang="en-US" altLang="ja-JP" sz="2800" dirty="0">
              <a:latin typeface="BIZ UDPゴシック" panose="020B0400000000000000" pitchFamily="50" charset="-128"/>
              <a:ea typeface="BIZ UDPゴシック" panose="020B0400000000000000" pitchFamily="50" charset="-128"/>
            </a:endParaRPr>
          </a:p>
          <a:p>
            <a:pPr lvl="1">
              <a:buFont typeface="Arial" panose="020B0604020202020204" pitchFamily="34" charset="0"/>
              <a:buChar char="•"/>
            </a:pPr>
            <a:r>
              <a:rPr lang="ja-JP" altLang="en-US" dirty="0">
                <a:latin typeface="BIZ UDPゴシック" panose="020B0400000000000000" pitchFamily="50" charset="-128"/>
                <a:ea typeface="BIZ UDPゴシック" panose="020B0400000000000000" pitchFamily="50" charset="-128"/>
              </a:rPr>
              <a:t>呼吸状態に注意し、集中治療管理を常に考慮</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することが必要（呼吸状態が急激に悪化しやすい）</a:t>
            </a:r>
          </a:p>
          <a:p>
            <a:pPr lvl="1">
              <a:buFont typeface="Arial" panose="020B0604020202020204" pitchFamily="34" charset="0"/>
              <a:buChar char="•"/>
            </a:pPr>
            <a:r>
              <a:rPr lang="ja-JP" altLang="en-US" dirty="0">
                <a:latin typeface="BIZ UDPゴシック" panose="020B0400000000000000" pitchFamily="50" charset="-128"/>
                <a:ea typeface="BIZ UDPゴシック" panose="020B0400000000000000" pitchFamily="50" charset="-128"/>
              </a:rPr>
              <a:t>長期入院で後遺症を残すこともある</a:t>
            </a:r>
          </a:p>
          <a:p>
            <a:pPr lvl="1">
              <a:buFont typeface="Arial" panose="020B0604020202020204" pitchFamily="34" charset="0"/>
              <a:buChar char="•"/>
            </a:pPr>
            <a:r>
              <a:rPr lang="ja-JP" altLang="en-US" dirty="0">
                <a:latin typeface="BIZ UDPゴシック" panose="020B0400000000000000" pitchFamily="50" charset="-128"/>
                <a:ea typeface="BIZ UDPゴシック" panose="020B0400000000000000" pitchFamily="50" charset="-128"/>
              </a:rPr>
              <a:t>乳児期の感染で、反復性喘鳴の原因になる</a:t>
            </a:r>
          </a:p>
          <a:p>
            <a:pPr lvl="1">
              <a:buFont typeface="Arial" panose="020B0604020202020204" pitchFamily="34" charset="0"/>
              <a:buChar char="•"/>
            </a:pPr>
            <a:r>
              <a:rPr lang="ja-JP" altLang="en-US" dirty="0">
                <a:latin typeface="BIZ UDPゴシック" panose="020B0400000000000000" pitchFamily="50" charset="-128"/>
                <a:ea typeface="BIZ UDPゴシック" panose="020B0400000000000000" pitchFamily="50" charset="-128"/>
              </a:rPr>
              <a:t>保護者の肉体的・精神的負担も大きい感染症</a:t>
            </a:r>
          </a:p>
        </p:txBody>
      </p:sp>
      <p:pic>
        <p:nvPicPr>
          <p:cNvPr id="3" name="オーディオ 2">
            <a:hlinkClick r:id="" action="ppaction://media"/>
            <a:extLst>
              <a:ext uri="{FF2B5EF4-FFF2-40B4-BE49-F238E27FC236}">
                <a16:creationId xmlns:a16="http://schemas.microsoft.com/office/drawing/2014/main" id="{7B550754-B1E5-4645-ABD7-B5FB066280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30199869"/>
      </p:ext>
    </p:extLst>
  </p:cSld>
  <p:clrMapOvr>
    <a:masterClrMapping/>
  </p:clrMapOvr>
  <mc:AlternateContent xmlns:mc="http://schemas.openxmlformats.org/markup-compatibility/2006" xmlns:p14="http://schemas.microsoft.com/office/powerpoint/2010/main">
    <mc:Choice Requires="p14">
      <p:transition spd="slow" p14:dur="2000" advTm="70932"/>
    </mc:Choice>
    <mc:Fallback xmlns="">
      <p:transition spd="slow" advTm="70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animEffect transition="in" filter="fade">
                                      <p:cBhvr>
                                        <p:cTn id="33" dur="500"/>
                                        <p:tgtEl>
                                          <p:spTgt spid="9">
                                            <p:txEl>
                                              <p:pRg st="5" end="5"/>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8">
            <a:extLst>
              <a:ext uri="{FF2B5EF4-FFF2-40B4-BE49-F238E27FC236}">
                <a16:creationId xmlns:a16="http://schemas.microsoft.com/office/drawing/2014/main" id="{39E9EC47-979A-616A-19FF-2F00DD30BA7F}"/>
              </a:ext>
            </a:extLst>
          </p:cNvPr>
          <p:cNvSpPr txBox="1">
            <a:spLocks/>
          </p:cNvSpPr>
          <p:nvPr/>
        </p:nvSpPr>
        <p:spPr>
          <a:xfrm>
            <a:off x="335360" y="206890"/>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4000" dirty="0">
                <a:solidFill>
                  <a:schemeClr val="bg1"/>
                </a:solidFill>
                <a:latin typeface="BIZ UDPゴシック" panose="020B0400000000000000" pitchFamily="50" charset="-128"/>
                <a:ea typeface="BIZ UDPゴシック" panose="020B0400000000000000" pitchFamily="50" charset="-128"/>
              </a:rPr>
              <a:t>小児科医にとっての</a:t>
            </a:r>
            <a:r>
              <a:rPr lang="en-US" altLang="ja-JP" sz="4000" dirty="0">
                <a:solidFill>
                  <a:schemeClr val="bg1"/>
                </a:solidFill>
                <a:latin typeface="BIZ UDPゴシック" panose="020B0400000000000000" pitchFamily="50" charset="-128"/>
                <a:ea typeface="BIZ UDPゴシック" panose="020B0400000000000000" pitchFamily="50" charset="-128"/>
              </a:rPr>
              <a:t>RSV</a:t>
            </a:r>
            <a:r>
              <a:rPr lang="ja-JP" altLang="en-US" sz="4000" dirty="0">
                <a:solidFill>
                  <a:schemeClr val="bg1"/>
                </a:solidFill>
                <a:latin typeface="BIZ UDPゴシック" panose="020B0400000000000000" pitchFamily="50" charset="-128"/>
                <a:ea typeface="BIZ UDPゴシック" panose="020B0400000000000000" pitchFamily="50" charset="-128"/>
              </a:rPr>
              <a:t>感染症</a:t>
            </a:r>
          </a:p>
        </p:txBody>
      </p:sp>
      <p:pic>
        <p:nvPicPr>
          <p:cNvPr id="4" name="図 3" descr="ポーズ, スーツ, 写真, 立つ が含まれている画像&#10;&#10;自動的に生成された説明">
            <a:extLst>
              <a:ext uri="{FF2B5EF4-FFF2-40B4-BE49-F238E27FC236}">
                <a16:creationId xmlns:a16="http://schemas.microsoft.com/office/drawing/2014/main" id="{6A20E205-B1B9-157D-1A63-8A4C8520B8B5}"/>
              </a:ext>
            </a:extLst>
          </p:cNvPr>
          <p:cNvPicPr>
            <a:picLocks noChangeAspect="1"/>
          </p:cNvPicPr>
          <p:nvPr/>
        </p:nvPicPr>
        <p:blipFill>
          <a:blip r:embed="rId6">
            <a:extLst>
              <a:ext uri="{28A0092B-C50C-407E-A947-70E740481C1C}">
                <a14:useLocalDpi xmlns:a14="http://schemas.microsoft.com/office/drawing/2010/main" val="0"/>
              </a:ext>
            </a:extLst>
          </a:blip>
          <a:srcRect l="25667" t="50328" r="63017" b="24050"/>
          <a:stretch/>
        </p:blipFill>
        <p:spPr>
          <a:xfrm flipH="1">
            <a:off x="8542168" y="1772817"/>
            <a:ext cx="3177131" cy="5085184"/>
          </a:xfrm>
          <a:prstGeom prst="rect">
            <a:avLst/>
          </a:prstGeom>
        </p:spPr>
      </p:pic>
      <p:sp>
        <p:nvSpPr>
          <p:cNvPr id="5" name="正方形/長方形 4">
            <a:extLst>
              <a:ext uri="{FF2B5EF4-FFF2-40B4-BE49-F238E27FC236}">
                <a16:creationId xmlns:a16="http://schemas.microsoft.com/office/drawing/2014/main" id="{63EEC538-626D-C7AC-9695-36CCC5D9A251}"/>
              </a:ext>
            </a:extLst>
          </p:cNvPr>
          <p:cNvSpPr/>
          <p:nvPr/>
        </p:nvSpPr>
        <p:spPr>
          <a:xfrm>
            <a:off x="839416" y="1682824"/>
            <a:ext cx="3744416" cy="16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7" name="正方形/長方形 6">
            <a:extLst>
              <a:ext uri="{FF2B5EF4-FFF2-40B4-BE49-F238E27FC236}">
                <a16:creationId xmlns:a16="http://schemas.microsoft.com/office/drawing/2014/main" id="{9861BDC7-1D5C-6F21-A6B0-30C981AD3C4B}"/>
              </a:ext>
            </a:extLst>
          </p:cNvPr>
          <p:cNvSpPr/>
          <p:nvPr/>
        </p:nvSpPr>
        <p:spPr>
          <a:xfrm>
            <a:off x="3718083" y="3808369"/>
            <a:ext cx="3314021" cy="16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9" name="コンテンツ プレースホルダー 6">
            <a:extLst>
              <a:ext uri="{FF2B5EF4-FFF2-40B4-BE49-F238E27FC236}">
                <a16:creationId xmlns:a16="http://schemas.microsoft.com/office/drawing/2014/main" id="{65554F02-7862-6C35-23FE-D316E833FE07}"/>
              </a:ext>
            </a:extLst>
          </p:cNvPr>
          <p:cNvSpPr txBox="1">
            <a:spLocks/>
          </p:cNvSpPr>
          <p:nvPr/>
        </p:nvSpPr>
        <p:spPr>
          <a:xfrm>
            <a:off x="472700" y="1341732"/>
            <a:ext cx="10515600" cy="29241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2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流行しやすく、院内感染も起こしやすい</a:t>
            </a:r>
            <a:endParaRPr lang="en-US" altLang="ja-JP" sz="2800" dirty="0">
              <a:latin typeface="BIZ UDPゴシック" panose="020B0400000000000000" pitchFamily="50" charset="-128"/>
              <a:ea typeface="BIZ UDPゴシック" panose="020B0400000000000000" pitchFamily="50" charset="-128"/>
            </a:endParaRPr>
          </a:p>
          <a:p>
            <a:pPr lvl="1">
              <a:buFont typeface="Arial" panose="020B0604020202020204" pitchFamily="34" charset="0"/>
              <a:buChar char="•"/>
            </a:pPr>
            <a:r>
              <a:rPr lang="ja-JP" altLang="en-US" dirty="0">
                <a:latin typeface="BIZ UDPゴシック" panose="020B0400000000000000" pitchFamily="50" charset="-128"/>
                <a:ea typeface="BIZ UDPゴシック" panose="020B0400000000000000" pitchFamily="50" charset="-128"/>
              </a:rPr>
              <a:t>手術目的に入院していた患者が感染して、</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手術延期になることもある</a:t>
            </a:r>
          </a:p>
          <a:p>
            <a:pPr>
              <a:lnSpc>
                <a:spcPct val="120000"/>
              </a:lnSpc>
              <a:buFont typeface="Wingdings" panose="05000000000000000000" pitchFamily="2" charset="2"/>
              <a:buChar char="l"/>
            </a:pPr>
            <a:endParaRPr lang="ja-JP" altLang="en-US" sz="2800" dirty="0">
              <a:latin typeface="BIZ UDPゴシック" panose="020B0400000000000000" pitchFamily="50" charset="-128"/>
              <a:ea typeface="BIZ UDPゴシック" panose="020B0400000000000000" pitchFamily="50" charset="-128"/>
            </a:endParaRPr>
          </a:p>
          <a:p>
            <a:pPr>
              <a:lnSpc>
                <a:spcPct val="120000"/>
              </a:lnSpc>
              <a:buFont typeface="Wingdings" panose="05000000000000000000" pitchFamily="2" charset="2"/>
              <a:buChar char="l"/>
            </a:pPr>
            <a:r>
              <a:rPr lang="en-US" altLang="ja-JP" sz="2800" dirty="0">
                <a:latin typeface="BIZ UDPゴシック" panose="020B0400000000000000" pitchFamily="50" charset="-128"/>
                <a:ea typeface="BIZ UDPゴシック" panose="020B0400000000000000" pitchFamily="50" charset="-128"/>
              </a:rPr>
              <a:t>RSV</a:t>
            </a:r>
            <a:r>
              <a:rPr lang="ja-JP" altLang="en-US" sz="2800" dirty="0">
                <a:latin typeface="BIZ UDPゴシック" panose="020B0400000000000000" pitchFamily="50" charset="-128"/>
                <a:ea typeface="BIZ UDPゴシック" panose="020B0400000000000000" pitchFamily="50" charset="-128"/>
              </a:rPr>
              <a:t>が流行すると重症例の対応が困難な事例も多い</a:t>
            </a:r>
          </a:p>
          <a:p>
            <a:pPr lvl="1">
              <a:buFont typeface="Arial" panose="020B0604020202020204" pitchFamily="34" charset="0"/>
              <a:buChar char="•"/>
            </a:pPr>
            <a:r>
              <a:rPr lang="en-US" altLang="ja-JP" dirty="0">
                <a:latin typeface="BIZ UDPゴシック" panose="020B0400000000000000" pitchFamily="50" charset="-128"/>
                <a:ea typeface="BIZ UDPゴシック" panose="020B0400000000000000" pitchFamily="50" charset="-128"/>
              </a:rPr>
              <a:t>RSV</a:t>
            </a:r>
            <a:r>
              <a:rPr lang="ja-JP" altLang="en-US" dirty="0">
                <a:latin typeface="BIZ UDPゴシック" panose="020B0400000000000000" pitchFamily="50" charset="-128"/>
                <a:ea typeface="BIZ UDPゴシック" panose="020B0400000000000000" pitchFamily="50" charset="-128"/>
              </a:rPr>
              <a:t>感染症で呼吸状態が悪化した乳児を</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ヘリコプター搬送</a:t>
            </a:r>
          </a:p>
          <a:p>
            <a:pPr lvl="1">
              <a:buFont typeface="Arial" panose="020B0604020202020204" pitchFamily="34" charset="0"/>
              <a:buChar char="•"/>
            </a:pPr>
            <a:r>
              <a:rPr lang="en-US" altLang="ja-JP" dirty="0">
                <a:latin typeface="BIZ UDPゴシック" panose="020B0400000000000000" pitchFamily="50" charset="-128"/>
                <a:ea typeface="BIZ UDPゴシック" panose="020B0400000000000000" pitchFamily="50" charset="-128"/>
              </a:rPr>
              <a:t>RSV</a:t>
            </a:r>
            <a:r>
              <a:rPr lang="ja-JP" altLang="en-US" dirty="0">
                <a:latin typeface="BIZ UDPゴシック" panose="020B0400000000000000" pitchFamily="50" charset="-128"/>
                <a:ea typeface="BIZ UDPゴシック" panose="020B0400000000000000" pitchFamily="50" charset="-128"/>
              </a:rPr>
              <a:t>流行で、重症患者の入院できる</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ベッドがなく、地域で調整</a:t>
            </a:r>
          </a:p>
          <a:p>
            <a:pPr lvl="1">
              <a:buFont typeface="Arial" panose="020B0604020202020204" pitchFamily="34" charset="0"/>
              <a:buChar char="•"/>
            </a:pPr>
            <a:endParaRPr lang="ja-JP" altLang="en-US" sz="2400" dirty="0">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A36937D7-B87D-4BAF-85E6-9AEBDA9406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542280"/>
      </p:ext>
    </p:extLst>
  </p:cSld>
  <p:clrMapOvr>
    <a:masterClrMapping/>
  </p:clrMapOvr>
  <mc:AlternateContent xmlns:mc="http://schemas.openxmlformats.org/markup-compatibility/2006" xmlns:p14="http://schemas.microsoft.com/office/powerpoint/2010/main">
    <mc:Choice Requires="p14">
      <p:transition spd="slow" p14:dur="2000" advTm="44377"/>
    </mc:Choice>
    <mc:Fallback xmlns="">
      <p:transition spd="slow" advTm="4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5" grpId="0" animBg="1"/>
      <p:bldP spid="7" grpId="0" animBg="1"/>
    </p:bldLst>
  </p:timing>
  <p:extLst>
    <p:ext uri="{6950BFC3-D8DA-4A85-94F7-54DA5524770B}">
      <p188:commentRel xmlns:p188="http://schemas.microsoft.com/office/powerpoint/2018/8/main" xmlns="" r:id="rId8"/>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8">
            <a:extLst>
              <a:ext uri="{FF2B5EF4-FFF2-40B4-BE49-F238E27FC236}">
                <a16:creationId xmlns:a16="http://schemas.microsoft.com/office/drawing/2014/main" id="{A22494A7-1964-0E9F-36D2-D4C3E661A4E1}"/>
              </a:ext>
            </a:extLst>
          </p:cNvPr>
          <p:cNvSpPr txBox="1">
            <a:spLocks/>
          </p:cNvSpPr>
          <p:nvPr/>
        </p:nvSpPr>
        <p:spPr>
          <a:xfrm>
            <a:off x="335360" y="206890"/>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4000" dirty="0">
                <a:solidFill>
                  <a:schemeClr val="bg1"/>
                </a:solidFill>
                <a:latin typeface="BIZ UDPゴシック" panose="020B0400000000000000" pitchFamily="50" charset="-128"/>
                <a:ea typeface="BIZ UDPゴシック" panose="020B0400000000000000" pitchFamily="50" charset="-128"/>
              </a:rPr>
              <a:t>RS</a:t>
            </a:r>
            <a:r>
              <a:rPr lang="ja-JP" altLang="en-US" sz="4000" dirty="0">
                <a:solidFill>
                  <a:schemeClr val="bg1"/>
                </a:solidFill>
                <a:latin typeface="BIZ UDPゴシック" panose="020B0400000000000000" pitchFamily="50" charset="-128"/>
                <a:ea typeface="BIZ UDPゴシック" panose="020B0400000000000000" pitchFamily="50" charset="-128"/>
              </a:rPr>
              <a:t>ウイルス感染症は小児だけの病気ではない</a:t>
            </a:r>
          </a:p>
        </p:txBody>
      </p:sp>
      <p:sp>
        <p:nvSpPr>
          <p:cNvPr id="4" name="正方形/長方形 3">
            <a:extLst>
              <a:ext uri="{FF2B5EF4-FFF2-40B4-BE49-F238E27FC236}">
                <a16:creationId xmlns:a16="http://schemas.microsoft.com/office/drawing/2014/main" id="{DCBA0DFB-E0EA-823A-2C8E-90CFB871B0E3}"/>
              </a:ext>
            </a:extLst>
          </p:cNvPr>
          <p:cNvSpPr/>
          <p:nvPr/>
        </p:nvSpPr>
        <p:spPr>
          <a:xfrm>
            <a:off x="3935759" y="1796652"/>
            <a:ext cx="2304000" cy="1921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pic>
        <p:nvPicPr>
          <p:cNvPr id="10" name="図 9" descr="ポーズ, 写真, グループ, 立つ が含まれている画像&#10;&#10;AI によって生成されたコンテンツは間違っている可能性があります。">
            <a:extLst>
              <a:ext uri="{FF2B5EF4-FFF2-40B4-BE49-F238E27FC236}">
                <a16:creationId xmlns:a16="http://schemas.microsoft.com/office/drawing/2014/main" id="{D2D73CD3-3360-9A61-6B15-4BEBA37247CC}"/>
              </a:ext>
            </a:extLst>
          </p:cNvPr>
          <p:cNvPicPr>
            <a:picLocks noChangeAspect="1"/>
          </p:cNvPicPr>
          <p:nvPr/>
        </p:nvPicPr>
        <p:blipFill>
          <a:blip r:embed="rId6">
            <a:extLst>
              <a:ext uri="{28A0092B-C50C-407E-A947-70E740481C1C}">
                <a14:useLocalDpi xmlns:a14="http://schemas.microsoft.com/office/drawing/2010/main" val="0"/>
              </a:ext>
            </a:extLst>
          </a:blip>
          <a:srcRect l="72154" b="47136"/>
          <a:stretch/>
        </p:blipFill>
        <p:spPr>
          <a:xfrm>
            <a:off x="8443631" y="1211526"/>
            <a:ext cx="3545135" cy="4757386"/>
          </a:xfrm>
          <a:prstGeom prst="rect">
            <a:avLst/>
          </a:prstGeom>
        </p:spPr>
      </p:pic>
      <p:sp>
        <p:nvSpPr>
          <p:cNvPr id="11" name="正方形/長方形 10">
            <a:extLst>
              <a:ext uri="{FF2B5EF4-FFF2-40B4-BE49-F238E27FC236}">
                <a16:creationId xmlns:a16="http://schemas.microsoft.com/office/drawing/2014/main" id="{D6A4E79A-DC77-FA0C-E738-BC99ECDE910D}"/>
              </a:ext>
            </a:extLst>
          </p:cNvPr>
          <p:cNvSpPr/>
          <p:nvPr/>
        </p:nvSpPr>
        <p:spPr>
          <a:xfrm>
            <a:off x="3908901" y="2564904"/>
            <a:ext cx="3267219" cy="190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2" name="正方形/長方形 11">
            <a:extLst>
              <a:ext uri="{FF2B5EF4-FFF2-40B4-BE49-F238E27FC236}">
                <a16:creationId xmlns:a16="http://schemas.microsoft.com/office/drawing/2014/main" id="{05862E8E-4CA2-3067-E1EB-F1FFE4ADEE27}"/>
              </a:ext>
            </a:extLst>
          </p:cNvPr>
          <p:cNvSpPr/>
          <p:nvPr/>
        </p:nvSpPr>
        <p:spPr>
          <a:xfrm>
            <a:off x="1148768" y="3356992"/>
            <a:ext cx="5400000" cy="190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3" name="正方形/長方形 12">
            <a:extLst>
              <a:ext uri="{FF2B5EF4-FFF2-40B4-BE49-F238E27FC236}">
                <a16:creationId xmlns:a16="http://schemas.microsoft.com/office/drawing/2014/main" id="{0EAFE4CB-E4CC-C2EE-F5FF-DEED747C22C2}"/>
              </a:ext>
            </a:extLst>
          </p:cNvPr>
          <p:cNvSpPr/>
          <p:nvPr/>
        </p:nvSpPr>
        <p:spPr>
          <a:xfrm>
            <a:off x="3000104" y="4758796"/>
            <a:ext cx="4032000" cy="190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7" name="コンテンツ プレースホルダー 6">
            <a:extLst>
              <a:ext uri="{FF2B5EF4-FFF2-40B4-BE49-F238E27FC236}">
                <a16:creationId xmlns:a16="http://schemas.microsoft.com/office/drawing/2014/main" id="{63D7B49E-6BF3-09C2-5261-6FFAD7444B15}"/>
              </a:ext>
            </a:extLst>
          </p:cNvPr>
          <p:cNvSpPr txBox="1">
            <a:spLocks/>
          </p:cNvSpPr>
          <p:nvPr/>
        </p:nvSpPr>
        <p:spPr>
          <a:xfrm>
            <a:off x="738409" y="1372168"/>
            <a:ext cx="10515600" cy="29241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20000"/>
              </a:lnSpc>
              <a:buFont typeface="Wingdings" panose="05000000000000000000" pitchFamily="2" charset="2"/>
              <a:buChar char="l"/>
            </a:pPr>
            <a:r>
              <a:rPr lang="en-US" altLang="ja-JP" sz="3600" dirty="0">
                <a:latin typeface="BIZ UDPゴシック" panose="020B0400000000000000" pitchFamily="50" charset="-128"/>
                <a:ea typeface="BIZ UDPゴシック" panose="020B0400000000000000" pitchFamily="50" charset="-128"/>
              </a:rPr>
              <a:t>RS</a:t>
            </a:r>
            <a:r>
              <a:rPr lang="ja-JP" altLang="en-US" sz="3600" dirty="0">
                <a:latin typeface="BIZ UDPゴシック" panose="020B0400000000000000" pitchFamily="50" charset="-128"/>
                <a:ea typeface="BIZ UDPゴシック" panose="020B0400000000000000" pitchFamily="50" charset="-128"/>
              </a:rPr>
              <a:t>ウイルスは成人も感染する</a:t>
            </a:r>
          </a:p>
          <a:p>
            <a:pPr>
              <a:lnSpc>
                <a:spcPct val="120000"/>
              </a:lnSpc>
              <a:buFont typeface="Wingdings" panose="05000000000000000000" pitchFamily="2" charset="2"/>
              <a:buChar char="l"/>
            </a:pPr>
            <a:r>
              <a:rPr lang="en-US" altLang="ja-JP" sz="3600" dirty="0">
                <a:latin typeface="BIZ UDPゴシック" panose="020B0400000000000000" pitchFamily="50" charset="-128"/>
                <a:ea typeface="BIZ UDPゴシック" panose="020B0400000000000000" pitchFamily="50" charset="-128"/>
              </a:rPr>
              <a:t>RS</a:t>
            </a:r>
            <a:r>
              <a:rPr lang="ja-JP" altLang="en-US" sz="3600" dirty="0">
                <a:latin typeface="BIZ UDPゴシック" panose="020B0400000000000000" pitchFamily="50" charset="-128"/>
                <a:ea typeface="BIZ UDPゴシック" panose="020B0400000000000000" pitchFamily="50" charset="-128"/>
              </a:rPr>
              <a:t>ウイルスの家族内二次感染は多い</a:t>
            </a:r>
          </a:p>
          <a:p>
            <a:pPr>
              <a:lnSpc>
                <a:spcPct val="120000"/>
              </a:lnSpc>
              <a:buFont typeface="Wingdings" panose="05000000000000000000" pitchFamily="2" charset="2"/>
              <a:buChar char="l"/>
            </a:pPr>
            <a:r>
              <a:rPr lang="ja-JP" altLang="en-US" sz="3600" dirty="0">
                <a:latin typeface="BIZ UDPゴシック" panose="020B0400000000000000" pitchFamily="50" charset="-128"/>
                <a:ea typeface="BIZ UDPゴシック" panose="020B0400000000000000" pitchFamily="50" charset="-128"/>
              </a:rPr>
              <a:t>発熱、倦怠感、鼻汁、咳嗽等が</a:t>
            </a:r>
            <a:br>
              <a:rPr lang="en-US" altLang="ja-JP" sz="3600" dirty="0">
                <a:latin typeface="BIZ UDPゴシック" panose="020B0400000000000000" pitchFamily="50" charset="-128"/>
                <a:ea typeface="BIZ UDPゴシック" panose="020B0400000000000000" pitchFamily="50" charset="-128"/>
              </a:rPr>
            </a:br>
            <a:r>
              <a:rPr lang="en-US" altLang="ja-JP" sz="3600" dirty="0">
                <a:latin typeface="BIZ UDPゴシック" panose="020B0400000000000000" pitchFamily="50" charset="-128"/>
                <a:ea typeface="BIZ UDPゴシック" panose="020B0400000000000000" pitchFamily="50" charset="-128"/>
              </a:rPr>
              <a:t>10</a:t>
            </a:r>
            <a:r>
              <a:rPr lang="ja-JP" altLang="en-US" sz="3600" dirty="0">
                <a:latin typeface="BIZ UDPゴシック" panose="020B0400000000000000" pitchFamily="50" charset="-128"/>
                <a:ea typeface="BIZ UDPゴシック" panose="020B0400000000000000" pitchFamily="50" charset="-128"/>
              </a:rPr>
              <a:t>日～</a:t>
            </a:r>
            <a:r>
              <a:rPr lang="en-US" altLang="ja-JP" sz="3600" dirty="0">
                <a:latin typeface="BIZ UDPゴシック" panose="020B0400000000000000" pitchFamily="50" charset="-128"/>
                <a:ea typeface="BIZ UDPゴシック" panose="020B0400000000000000" pitchFamily="50" charset="-128"/>
              </a:rPr>
              <a:t>14</a:t>
            </a:r>
            <a:r>
              <a:rPr lang="ja-JP" altLang="en-US" sz="3600" dirty="0">
                <a:latin typeface="BIZ UDPゴシック" panose="020B0400000000000000" pitchFamily="50" charset="-128"/>
                <a:ea typeface="BIZ UDPゴシック" panose="020B0400000000000000" pitchFamily="50" charset="-128"/>
              </a:rPr>
              <a:t>日続く</a:t>
            </a:r>
          </a:p>
          <a:p>
            <a:pPr>
              <a:lnSpc>
                <a:spcPct val="120000"/>
              </a:lnSpc>
              <a:buFont typeface="Wingdings" panose="05000000000000000000" pitchFamily="2" charset="2"/>
              <a:buChar char="l"/>
            </a:pPr>
            <a:r>
              <a:rPr lang="ja-JP" altLang="en-US" sz="3600" dirty="0">
                <a:latin typeface="BIZ UDPゴシック" panose="020B0400000000000000" pitchFamily="50" charset="-128"/>
                <a:ea typeface="BIZ UDPゴシック" panose="020B0400000000000000" pitchFamily="50" charset="-128"/>
              </a:rPr>
              <a:t>高齢者は肺炎を起こし重症化する</a:t>
            </a:r>
            <a:br>
              <a:rPr lang="en-US" altLang="ja-JP" sz="3600" dirty="0">
                <a:latin typeface="BIZ UDPゴシック" panose="020B0400000000000000" pitchFamily="50" charset="-128"/>
                <a:ea typeface="BIZ UDPゴシック" panose="020B0400000000000000" pitchFamily="50" charset="-128"/>
              </a:rPr>
            </a:br>
            <a:r>
              <a:rPr lang="ja-JP" altLang="en-US" sz="3600" dirty="0">
                <a:latin typeface="BIZ UDPゴシック" panose="020B0400000000000000" pitchFamily="50" charset="-128"/>
                <a:ea typeface="BIZ UDPゴシック" panose="020B0400000000000000" pitchFamily="50" charset="-128"/>
              </a:rPr>
              <a:t>場合がある</a:t>
            </a:r>
          </a:p>
          <a:p>
            <a:pPr lvl="1">
              <a:buFont typeface="Arial" panose="020B0604020202020204" pitchFamily="34" charset="0"/>
              <a:buChar char="•"/>
            </a:pPr>
            <a:endParaRPr lang="ja-JP" altLang="en-US" sz="3600" dirty="0">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D9BC0A55-0C36-F63E-100F-64988438A0D3}"/>
              </a:ext>
            </a:extLst>
          </p:cNvPr>
          <p:cNvGrpSpPr/>
          <p:nvPr/>
        </p:nvGrpSpPr>
        <p:grpSpPr>
          <a:xfrm>
            <a:off x="472699" y="5670775"/>
            <a:ext cx="11212020" cy="696933"/>
            <a:chOff x="472699" y="5670775"/>
            <a:chExt cx="11212020" cy="696933"/>
          </a:xfrm>
        </p:grpSpPr>
        <p:sp>
          <p:nvSpPr>
            <p:cNvPr id="14" name="四角形: 角を丸くする 13">
              <a:extLst>
                <a:ext uri="{FF2B5EF4-FFF2-40B4-BE49-F238E27FC236}">
                  <a16:creationId xmlns:a16="http://schemas.microsoft.com/office/drawing/2014/main" id="{097B9D6D-EA53-3748-3D51-7CC6E474E1EB}"/>
                </a:ext>
              </a:extLst>
            </p:cNvPr>
            <p:cNvSpPr/>
            <p:nvPr/>
          </p:nvSpPr>
          <p:spPr>
            <a:xfrm>
              <a:off x="472700" y="5670775"/>
              <a:ext cx="11212019" cy="696933"/>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15" name="Content Placeholder 2">
              <a:extLst>
                <a:ext uri="{FF2B5EF4-FFF2-40B4-BE49-F238E27FC236}">
                  <a16:creationId xmlns:a16="http://schemas.microsoft.com/office/drawing/2014/main" id="{F4AA7206-B4FF-BA72-983C-E4561127AB6E}"/>
                </a:ext>
              </a:extLst>
            </p:cNvPr>
            <p:cNvSpPr txBox="1">
              <a:spLocks/>
            </p:cNvSpPr>
            <p:nvPr/>
          </p:nvSpPr>
          <p:spPr>
            <a:xfrm>
              <a:off x="472699" y="5731204"/>
              <a:ext cx="11212019"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buClr>
                  <a:schemeClr val="tx1"/>
                </a:buClr>
                <a:buSzTx/>
                <a:buNone/>
                <a:tabLst/>
                <a:defRPr/>
              </a:pPr>
              <a:r>
                <a:rPr kumimoji="0" lang="ja-JP" altLang="en-US" sz="3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小児の</a:t>
              </a:r>
              <a:r>
                <a:rPr kumimoji="0" lang="en-US" altLang="ja-JP" sz="3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RSV</a:t>
              </a:r>
              <a:r>
                <a:rPr kumimoji="0" lang="ja-JP" altLang="en-US" sz="3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感染症予防は高齢者にとっても重要</a:t>
              </a:r>
            </a:p>
          </p:txBody>
        </p:sp>
      </p:grpSp>
      <p:pic>
        <p:nvPicPr>
          <p:cNvPr id="6" name="オーディオ 5">
            <a:hlinkClick r:id="" action="ppaction://media"/>
            <a:extLst>
              <a:ext uri="{FF2B5EF4-FFF2-40B4-BE49-F238E27FC236}">
                <a16:creationId xmlns:a16="http://schemas.microsoft.com/office/drawing/2014/main" id="{47E54CE3-79BE-41D5-A297-236D787727E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36596431"/>
      </p:ext>
    </p:extLst>
  </p:cSld>
  <p:clrMapOvr>
    <a:masterClrMapping/>
  </p:clrMapOvr>
  <mc:AlternateContent xmlns:mc="http://schemas.openxmlformats.org/markup-compatibility/2006" xmlns:p14="http://schemas.microsoft.com/office/powerpoint/2010/main">
    <mc:Choice Requires="p14">
      <p:transition spd="slow" p14:dur="2000" advTm="42252"/>
    </mc:Choice>
    <mc:Fallback xmlns="">
      <p:transition spd="slow" advTm="42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4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out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6"/>
                </p:tgtEl>
              </p:cMediaNode>
            </p:audio>
          </p:childTnLst>
        </p:cTn>
      </p:par>
    </p:tnLst>
    <p:bldLst>
      <p:bldP spid="4"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AE15EF8D-6AD7-FED9-CAAB-497D6160FA83}"/>
              </a:ext>
            </a:extLst>
          </p:cNvPr>
          <p:cNvSpPr txBox="1"/>
          <p:nvPr/>
        </p:nvSpPr>
        <p:spPr>
          <a:xfrm>
            <a:off x="4943872" y="692696"/>
            <a:ext cx="3600000" cy="5510513"/>
          </a:xfrm>
          <a:prstGeom prst="rect">
            <a:avLst/>
          </a:prstGeom>
          <a:solidFill>
            <a:srgbClr val="FFFF00">
              <a:alpha val="35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2D45"/>
              </a:solidFill>
              <a:effectLst/>
              <a:uLnTx/>
              <a:uFillTx/>
              <a:latin typeface="BIZ UDPゴシック" panose="020B0400000000000000" pitchFamily="50" charset="-128"/>
              <a:ea typeface="BIZ UDPゴシック" panose="020B0400000000000000" pitchFamily="50" charset="-128"/>
              <a:cs typeface="Arial"/>
            </a:endParaRPr>
          </a:p>
        </p:txBody>
      </p:sp>
      <p:sp>
        <p:nvSpPr>
          <p:cNvPr id="51" name="TextBox 34">
            <a:extLst>
              <a:ext uri="{FF2B5EF4-FFF2-40B4-BE49-F238E27FC236}">
                <a16:creationId xmlns:a16="http://schemas.microsoft.com/office/drawing/2014/main" id="{219D4DCD-7D03-40CB-AC2D-2592238FF423}"/>
              </a:ext>
            </a:extLst>
          </p:cNvPr>
          <p:cNvSpPr txBox="1"/>
          <p:nvPr/>
        </p:nvSpPr>
        <p:spPr>
          <a:xfrm>
            <a:off x="8554654" y="692696"/>
            <a:ext cx="3020661" cy="5606947"/>
          </a:xfrm>
          <a:prstGeom prst="rect">
            <a:avLst/>
          </a:prstGeom>
          <a:solidFill>
            <a:srgbClr val="FFFF00">
              <a:alpha val="35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2D45"/>
              </a:solidFill>
              <a:effectLst/>
              <a:uLnTx/>
              <a:uFillTx/>
              <a:latin typeface="BIZ UDPゴシック" panose="020B0400000000000000" pitchFamily="50" charset="-128"/>
              <a:ea typeface="BIZ UDPゴシック" panose="020B0400000000000000" pitchFamily="50" charset="-128"/>
              <a:cs typeface="Arial"/>
            </a:endParaRPr>
          </a:p>
        </p:txBody>
      </p:sp>
      <p:sp>
        <p:nvSpPr>
          <p:cNvPr id="49" name="TextBox 18">
            <a:extLst>
              <a:ext uri="{FF2B5EF4-FFF2-40B4-BE49-F238E27FC236}">
                <a16:creationId xmlns:a16="http://schemas.microsoft.com/office/drawing/2014/main" id="{C099E583-E23A-4916-A24E-8136FD0D6CEE}"/>
              </a:ext>
            </a:extLst>
          </p:cNvPr>
          <p:cNvSpPr txBox="1"/>
          <p:nvPr/>
        </p:nvSpPr>
        <p:spPr>
          <a:xfrm>
            <a:off x="2603872" y="686480"/>
            <a:ext cx="2340000" cy="5516730"/>
          </a:xfrm>
          <a:prstGeom prst="rect">
            <a:avLst/>
          </a:prstGeom>
          <a:solidFill>
            <a:srgbClr val="FFFF00">
              <a:alpha val="35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2D45"/>
              </a:solidFill>
              <a:effectLst/>
              <a:uLnTx/>
              <a:uFillTx/>
              <a:latin typeface="BIZ UDPゴシック" panose="020B0400000000000000" pitchFamily="50" charset="-128"/>
              <a:ea typeface="BIZ UDPゴシック" panose="020B0400000000000000" pitchFamily="50" charset="-128"/>
              <a:cs typeface="Arial"/>
            </a:endParaRPr>
          </a:p>
        </p:txBody>
      </p:sp>
      <p:cxnSp>
        <p:nvCxnSpPr>
          <p:cNvPr id="37" name="Straight Connector 15">
            <a:extLst>
              <a:ext uri="{FF2B5EF4-FFF2-40B4-BE49-F238E27FC236}">
                <a16:creationId xmlns:a16="http://schemas.microsoft.com/office/drawing/2014/main" id="{1E1C56F5-94BF-4A1B-8355-D9DCFB2D52B8}"/>
              </a:ext>
            </a:extLst>
          </p:cNvPr>
          <p:cNvCxnSpPr>
            <a:cxnSpLocks/>
          </p:cNvCxnSpPr>
          <p:nvPr/>
        </p:nvCxnSpPr>
        <p:spPr>
          <a:xfrm>
            <a:off x="2609214" y="602891"/>
            <a:ext cx="0" cy="5326660"/>
          </a:xfrm>
          <a:prstGeom prst="line">
            <a:avLst/>
          </a:prstGeom>
          <a:ln w="254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15">
            <a:extLst>
              <a:ext uri="{FF2B5EF4-FFF2-40B4-BE49-F238E27FC236}">
                <a16:creationId xmlns:a16="http://schemas.microsoft.com/office/drawing/2014/main" id="{D55272B9-8446-4F59-B55B-61335DC4DD20}"/>
              </a:ext>
            </a:extLst>
          </p:cNvPr>
          <p:cNvCxnSpPr>
            <a:cxnSpLocks/>
          </p:cNvCxnSpPr>
          <p:nvPr/>
        </p:nvCxnSpPr>
        <p:spPr>
          <a:xfrm>
            <a:off x="4947132" y="602891"/>
            <a:ext cx="0" cy="5326660"/>
          </a:xfrm>
          <a:prstGeom prst="line">
            <a:avLst/>
          </a:prstGeom>
          <a:ln w="254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15">
            <a:extLst>
              <a:ext uri="{FF2B5EF4-FFF2-40B4-BE49-F238E27FC236}">
                <a16:creationId xmlns:a16="http://schemas.microsoft.com/office/drawing/2014/main" id="{6D4D4FBD-8611-4EC6-8391-194C5BC09D26}"/>
              </a:ext>
            </a:extLst>
          </p:cNvPr>
          <p:cNvCxnSpPr>
            <a:cxnSpLocks/>
          </p:cNvCxnSpPr>
          <p:nvPr/>
        </p:nvCxnSpPr>
        <p:spPr>
          <a:xfrm>
            <a:off x="8547519" y="602891"/>
            <a:ext cx="0" cy="5326660"/>
          </a:xfrm>
          <a:prstGeom prst="line">
            <a:avLst/>
          </a:prstGeom>
          <a:ln w="254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15">
            <a:extLst>
              <a:ext uri="{FF2B5EF4-FFF2-40B4-BE49-F238E27FC236}">
                <a16:creationId xmlns:a16="http://schemas.microsoft.com/office/drawing/2014/main" id="{39396C70-B052-498C-AC6F-898A6EF06506}"/>
              </a:ext>
            </a:extLst>
          </p:cNvPr>
          <p:cNvCxnSpPr>
            <a:cxnSpLocks/>
          </p:cNvCxnSpPr>
          <p:nvPr/>
        </p:nvCxnSpPr>
        <p:spPr>
          <a:xfrm>
            <a:off x="11590063" y="602891"/>
            <a:ext cx="0" cy="5326660"/>
          </a:xfrm>
          <a:prstGeom prst="line">
            <a:avLst/>
          </a:prstGeom>
          <a:ln w="254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58" name="Title 2"/>
          <p:cNvSpPr txBox="1">
            <a:spLocks/>
          </p:cNvSpPr>
          <p:nvPr/>
        </p:nvSpPr>
        <p:spPr bwMode="auto">
          <a:xfrm>
            <a:off x="178400" y="73136"/>
            <a:ext cx="11835533" cy="84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ts val="2000"/>
              </a:lnSpc>
              <a:spcBef>
                <a:spcPct val="0"/>
              </a:spcBef>
              <a:spcAft>
                <a:spcPct val="0"/>
              </a:spcAft>
              <a:defRPr sz="2200" baseline="0">
                <a:solidFill>
                  <a:srgbClr val="989898"/>
                </a:solidFill>
                <a:latin typeface="+mj-lt"/>
                <a:ea typeface="+mj-ea"/>
                <a:cs typeface="+mj-cs"/>
              </a:defRPr>
            </a:lvl1pPr>
            <a:lvl2pPr algn="l" rtl="0" eaLnBrk="1" fontAlgn="base" hangingPunct="1">
              <a:lnSpc>
                <a:spcPct val="90000"/>
              </a:lnSpc>
              <a:spcBef>
                <a:spcPct val="0"/>
              </a:spcBef>
              <a:spcAft>
                <a:spcPct val="0"/>
              </a:spcAft>
              <a:defRPr sz="3000">
                <a:solidFill>
                  <a:srgbClr val="989898"/>
                </a:solidFill>
                <a:latin typeface="Arial" charset="0"/>
                <a:cs typeface="Arial" charset="0"/>
              </a:defRPr>
            </a:lvl2pPr>
            <a:lvl3pPr algn="l" rtl="0" eaLnBrk="1" fontAlgn="base" hangingPunct="1">
              <a:lnSpc>
                <a:spcPct val="90000"/>
              </a:lnSpc>
              <a:spcBef>
                <a:spcPct val="0"/>
              </a:spcBef>
              <a:spcAft>
                <a:spcPct val="0"/>
              </a:spcAft>
              <a:defRPr sz="3000">
                <a:solidFill>
                  <a:srgbClr val="989898"/>
                </a:solidFill>
                <a:latin typeface="Arial" charset="0"/>
                <a:cs typeface="Arial" charset="0"/>
              </a:defRPr>
            </a:lvl3pPr>
            <a:lvl4pPr algn="l" rtl="0" eaLnBrk="1" fontAlgn="base" hangingPunct="1">
              <a:lnSpc>
                <a:spcPct val="90000"/>
              </a:lnSpc>
              <a:spcBef>
                <a:spcPct val="0"/>
              </a:spcBef>
              <a:spcAft>
                <a:spcPct val="0"/>
              </a:spcAft>
              <a:defRPr sz="3000">
                <a:solidFill>
                  <a:srgbClr val="989898"/>
                </a:solidFill>
                <a:latin typeface="Arial" charset="0"/>
                <a:cs typeface="Arial" charset="0"/>
              </a:defRPr>
            </a:lvl4pPr>
            <a:lvl5pPr algn="l" rtl="0" eaLnBrk="1" fontAlgn="base" hangingPunct="1">
              <a:lnSpc>
                <a:spcPct val="90000"/>
              </a:lnSpc>
              <a:spcBef>
                <a:spcPct val="0"/>
              </a:spcBef>
              <a:spcAft>
                <a:spcPct val="0"/>
              </a:spcAft>
              <a:defRPr sz="3000">
                <a:solidFill>
                  <a:srgbClr val="989898"/>
                </a:solidFill>
                <a:latin typeface="Arial" charset="0"/>
                <a:cs typeface="Arial" charset="0"/>
              </a:defRPr>
            </a:lvl5pPr>
            <a:lvl6pPr marL="457118" algn="l" rtl="0" eaLnBrk="1" fontAlgn="base" hangingPunct="1">
              <a:lnSpc>
                <a:spcPct val="90000"/>
              </a:lnSpc>
              <a:spcBef>
                <a:spcPct val="0"/>
              </a:spcBef>
              <a:spcAft>
                <a:spcPct val="0"/>
              </a:spcAft>
              <a:defRPr sz="3000">
                <a:solidFill>
                  <a:srgbClr val="989898"/>
                </a:solidFill>
                <a:latin typeface="Arial" charset="0"/>
                <a:cs typeface="Arial" charset="0"/>
              </a:defRPr>
            </a:lvl6pPr>
            <a:lvl7pPr marL="914243" algn="l" rtl="0" eaLnBrk="1" fontAlgn="base" hangingPunct="1">
              <a:lnSpc>
                <a:spcPct val="90000"/>
              </a:lnSpc>
              <a:spcBef>
                <a:spcPct val="0"/>
              </a:spcBef>
              <a:spcAft>
                <a:spcPct val="0"/>
              </a:spcAft>
              <a:defRPr sz="3000">
                <a:solidFill>
                  <a:srgbClr val="989898"/>
                </a:solidFill>
                <a:latin typeface="Arial" charset="0"/>
                <a:cs typeface="Arial" charset="0"/>
              </a:defRPr>
            </a:lvl7pPr>
            <a:lvl8pPr marL="1371362" algn="l" rtl="0" eaLnBrk="1" fontAlgn="base" hangingPunct="1">
              <a:lnSpc>
                <a:spcPct val="90000"/>
              </a:lnSpc>
              <a:spcBef>
                <a:spcPct val="0"/>
              </a:spcBef>
              <a:spcAft>
                <a:spcPct val="0"/>
              </a:spcAft>
              <a:defRPr sz="3000">
                <a:solidFill>
                  <a:srgbClr val="989898"/>
                </a:solidFill>
                <a:latin typeface="Arial" charset="0"/>
                <a:cs typeface="Arial" charset="0"/>
              </a:defRPr>
            </a:lvl8pPr>
            <a:lvl9pPr marL="1828484" algn="l" rtl="0" eaLnBrk="1" fontAlgn="base" hangingPunct="1">
              <a:lnSpc>
                <a:spcPct val="90000"/>
              </a:lnSpc>
              <a:spcBef>
                <a:spcPct val="0"/>
              </a:spcBef>
              <a:spcAft>
                <a:spcPct val="0"/>
              </a:spcAft>
              <a:defRPr sz="3000">
                <a:solidFill>
                  <a:srgbClr val="989898"/>
                </a:solidFill>
                <a:latin typeface="Arial" charset="0"/>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1" i="0" u="none" strike="noStrike" kern="0" cap="none" spc="0" normalizeH="0" baseline="30000" noProof="0">
              <a:ln>
                <a:noFill/>
              </a:ln>
              <a:solidFill>
                <a:srgbClr val="6B747B"/>
              </a:solidFill>
              <a:effectLst/>
              <a:uLnTx/>
              <a:uFillTx/>
              <a:latin typeface="BIZ UDPゴシック" panose="020B0400000000000000" pitchFamily="50" charset="-128"/>
              <a:ea typeface="BIZ UDPゴシック" panose="020B0400000000000000" pitchFamily="50" charset="-128"/>
              <a:cs typeface="Arial"/>
            </a:endParaRPr>
          </a:p>
        </p:txBody>
      </p:sp>
      <p:sp>
        <p:nvSpPr>
          <p:cNvPr id="27" name="TextBox 26">
            <a:extLst>
              <a:ext uri="{FF2B5EF4-FFF2-40B4-BE49-F238E27FC236}">
                <a16:creationId xmlns:a16="http://schemas.microsoft.com/office/drawing/2014/main" id="{CE6E4EE6-5FF6-43F7-8E8E-A7F350D636D8}"/>
              </a:ext>
            </a:extLst>
          </p:cNvPr>
          <p:cNvSpPr txBox="1"/>
          <p:nvPr/>
        </p:nvSpPr>
        <p:spPr>
          <a:xfrm>
            <a:off x="2629028" y="4946664"/>
            <a:ext cx="2279308" cy="430887"/>
          </a:xfrm>
          <a:prstGeom prst="rect">
            <a:avLst/>
          </a:prstGeom>
          <a:solidFill>
            <a:srgbClr val="4E5BA9"/>
          </a:solidFill>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100" b="1" dirty="0">
                <a:solidFill>
                  <a:srgbClr val="FFFFFF"/>
                </a:solidFill>
                <a:latin typeface="BIZ UDPゴシック" panose="020B0400000000000000" pitchFamily="50" charset="-128"/>
                <a:ea typeface="BIZ UDPゴシック" panose="020B0400000000000000" pitchFamily="50" charset="-128"/>
                <a:cs typeface="Arial"/>
              </a:rPr>
              <a:t>少なくとも毎年</a:t>
            </a:r>
            <a:r>
              <a:rPr kumimoji="0" lang="en-US" altLang="ja-JP" sz="1100" b="1" dirty="0">
                <a:solidFill>
                  <a:srgbClr val="FFFFFF"/>
                </a:solidFill>
                <a:latin typeface="BIZ UDPゴシック" panose="020B0400000000000000" pitchFamily="50" charset="-128"/>
                <a:ea typeface="BIZ UDPゴシック" panose="020B0400000000000000" pitchFamily="50" charset="-128"/>
                <a:cs typeface="Arial"/>
              </a:rPr>
              <a:t>320</a:t>
            </a:r>
            <a:r>
              <a:rPr kumimoji="0" lang="ja-JP" altLang="en-US" sz="1100" b="1" dirty="0">
                <a:solidFill>
                  <a:srgbClr val="FFFFFF"/>
                </a:solidFill>
                <a:latin typeface="BIZ UDPゴシック" panose="020B0400000000000000" pitchFamily="50" charset="-128"/>
                <a:ea typeface="BIZ UDPゴシック" panose="020B0400000000000000" pitchFamily="50" charset="-128"/>
                <a:cs typeface="Arial"/>
              </a:rPr>
              <a:t>万人が</a:t>
            </a:r>
            <a:br>
              <a:rPr kumimoji="0" lang="en-US" altLang="ja-JP" sz="1100" b="1" dirty="0">
                <a:solidFill>
                  <a:srgbClr val="FFFFFF"/>
                </a:solidFill>
                <a:latin typeface="BIZ UDPゴシック" panose="020B0400000000000000" pitchFamily="50" charset="-128"/>
                <a:ea typeface="BIZ UDPゴシック" panose="020B0400000000000000" pitchFamily="50" charset="-128"/>
                <a:cs typeface="Arial"/>
              </a:rPr>
            </a:br>
            <a:r>
              <a:rPr kumimoji="0" lang="ja-JP" altLang="en-US" sz="1100" b="1" dirty="0">
                <a:solidFill>
                  <a:srgbClr val="FFFFFF"/>
                </a:solidFill>
                <a:latin typeface="BIZ UDPゴシック" panose="020B0400000000000000" pitchFamily="50" charset="-128"/>
                <a:ea typeface="BIZ UDPゴシック" panose="020B0400000000000000" pitchFamily="50" charset="-128"/>
                <a:cs typeface="Arial"/>
              </a:rPr>
              <a:t>入院　　（世界）</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2a</a:t>
            </a:r>
          </a:p>
        </p:txBody>
      </p:sp>
      <p:sp>
        <p:nvSpPr>
          <p:cNvPr id="4" name="TextBox 3">
            <a:extLst>
              <a:ext uri="{FF2B5EF4-FFF2-40B4-BE49-F238E27FC236}">
                <a16:creationId xmlns:a16="http://schemas.microsoft.com/office/drawing/2014/main" id="{977B953D-1545-4B8A-8F84-EF05D0ACD1F4}"/>
              </a:ext>
            </a:extLst>
          </p:cNvPr>
          <p:cNvSpPr txBox="1"/>
          <p:nvPr/>
        </p:nvSpPr>
        <p:spPr>
          <a:xfrm>
            <a:off x="8571145" y="5416767"/>
            <a:ext cx="3004163" cy="461665"/>
          </a:xfrm>
          <a:prstGeom prst="rect">
            <a:avLst/>
          </a:prstGeom>
          <a:solidFill>
            <a:srgbClr val="4E5BA9"/>
          </a:solidFill>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少なくと</a:t>
            </a:r>
            <a:r>
              <a:rPr kumimoji="0" lang="ja-JP" altLang="en-US" sz="1200" b="1" dirty="0">
                <a:solidFill>
                  <a:srgbClr val="FFFFFF"/>
                </a:solidFill>
                <a:latin typeface="BIZ UDPゴシック" panose="020B0400000000000000" pitchFamily="50" charset="-128"/>
                <a:ea typeface="BIZ UDPゴシック" panose="020B0400000000000000" pitchFamily="50" charset="-128"/>
                <a:cs typeface="Arial"/>
              </a:rPr>
              <a:t>も毎年</a:t>
            </a:r>
            <a:r>
              <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336,000</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人が入院</a:t>
            </a:r>
            <a:br>
              <a:rPr kumimoji="0" lang="en-US" altLang="ja-JP"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b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（世界）</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3a</a:t>
            </a:r>
            <a:endPar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2" name="TextBox 11">
            <a:extLst>
              <a:ext uri="{FF2B5EF4-FFF2-40B4-BE49-F238E27FC236}">
                <a16:creationId xmlns:a16="http://schemas.microsoft.com/office/drawing/2014/main" id="{2D04752B-1ADB-4AAF-B1BB-2E83FBD895E6}"/>
              </a:ext>
            </a:extLst>
          </p:cNvPr>
          <p:cNvSpPr txBox="1"/>
          <p:nvPr/>
        </p:nvSpPr>
        <p:spPr>
          <a:xfrm>
            <a:off x="2627917" y="4495491"/>
            <a:ext cx="2280417" cy="430887"/>
          </a:xfrm>
          <a:prstGeom prst="rect">
            <a:avLst/>
          </a:prstGeom>
          <a:solidFill>
            <a:srgbClr val="4E5BA9"/>
          </a:solidFill>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少なくとも</a:t>
            </a:r>
            <a:r>
              <a:rPr kumimoji="0" lang="en-US" altLang="ja-JP" sz="11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3310</a:t>
            </a:r>
            <a:r>
              <a:rPr kumimoji="0" lang="ja-JP" altLang="en-US" sz="1100" b="1" dirty="0">
                <a:solidFill>
                  <a:srgbClr val="FFFFFF"/>
                </a:solidFill>
                <a:latin typeface="BIZ UDPゴシック" panose="020B0400000000000000" pitchFamily="50" charset="-128"/>
                <a:ea typeface="BIZ UDPゴシック" panose="020B0400000000000000" pitchFamily="50" charset="-128"/>
                <a:cs typeface="Arial"/>
              </a:rPr>
              <a:t>万人が毎年</a:t>
            </a:r>
            <a:r>
              <a:rPr kumimoji="0" lang="en-US" altLang="ja-JP" sz="1100" b="1" dirty="0">
                <a:solidFill>
                  <a:srgbClr val="FFFFFF"/>
                </a:solidFill>
                <a:latin typeface="BIZ UDPゴシック" panose="020B0400000000000000" pitchFamily="50" charset="-128"/>
                <a:ea typeface="BIZ UDPゴシック" panose="020B0400000000000000" pitchFamily="50" charset="-128"/>
                <a:cs typeface="Arial"/>
              </a:rPr>
              <a:t>RSV</a:t>
            </a:r>
            <a:r>
              <a:rPr kumimoji="0" lang="ja-JP" altLang="en-US" sz="1100" b="1" dirty="0">
                <a:solidFill>
                  <a:srgbClr val="FFFFFF"/>
                </a:solidFill>
                <a:latin typeface="BIZ UDPゴシック" panose="020B0400000000000000" pitchFamily="50" charset="-128"/>
                <a:ea typeface="BIZ UDPゴシック" panose="020B0400000000000000" pitchFamily="50" charset="-128"/>
                <a:cs typeface="Arial"/>
              </a:rPr>
              <a:t>下気道感染症に罹患（世界）</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2a</a:t>
            </a:r>
            <a:endPar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0" name="TextBox 19">
            <a:extLst>
              <a:ext uri="{FF2B5EF4-FFF2-40B4-BE49-F238E27FC236}">
                <a16:creationId xmlns:a16="http://schemas.microsoft.com/office/drawing/2014/main" id="{49C92E9E-C65F-4B31-AD18-DFAFAF003E6E}"/>
              </a:ext>
            </a:extLst>
          </p:cNvPr>
          <p:cNvSpPr txBox="1"/>
          <p:nvPr/>
        </p:nvSpPr>
        <p:spPr>
          <a:xfrm>
            <a:off x="8578181" y="4930104"/>
            <a:ext cx="2997128" cy="461665"/>
          </a:xfrm>
          <a:prstGeom prst="rect">
            <a:avLst/>
          </a:prstGeom>
          <a:solidFill>
            <a:srgbClr val="4E5BA9"/>
          </a:solidFill>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少なくとも毎年</a:t>
            </a:r>
            <a:r>
              <a:rPr kumimoji="0" lang="en-US" altLang="ja-JP"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150</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万人が</a:t>
            </a:r>
            <a:r>
              <a:rPr kumimoji="0" lang="en-US" altLang="ja-JP"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RSV</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下気道感染症に罹患（世界）</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3a</a:t>
            </a:r>
            <a:endPar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endParaRPr>
          </a:p>
        </p:txBody>
      </p:sp>
      <p:sp>
        <p:nvSpPr>
          <p:cNvPr id="3" name="TextBox 2">
            <a:extLst>
              <a:ext uri="{FF2B5EF4-FFF2-40B4-BE49-F238E27FC236}">
                <a16:creationId xmlns:a16="http://schemas.microsoft.com/office/drawing/2014/main" id="{DC3704BC-81E8-43AE-BB0D-16F1577BD26B}"/>
              </a:ext>
            </a:extLst>
          </p:cNvPr>
          <p:cNvSpPr txBox="1"/>
          <p:nvPr/>
        </p:nvSpPr>
        <p:spPr>
          <a:xfrm>
            <a:off x="2629143" y="5836087"/>
            <a:ext cx="2280417" cy="430887"/>
          </a:xfrm>
          <a:prstGeom prst="rect">
            <a:avLst/>
          </a:prstGeom>
          <a:solidFill>
            <a:srgbClr val="4E5BA9"/>
          </a:solidFill>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100" b="1" dirty="0">
                <a:solidFill>
                  <a:srgbClr val="FFFFFF"/>
                </a:solidFill>
                <a:latin typeface="BIZ UDPゴシック" panose="020B0400000000000000" pitchFamily="50" charset="-128"/>
                <a:ea typeface="BIZ UDPゴシック" panose="020B0400000000000000" pitchFamily="50" charset="-128"/>
                <a:cs typeface="Arial"/>
              </a:rPr>
              <a:t>少なくとも毎年</a:t>
            </a:r>
            <a:r>
              <a:rPr kumimoji="0" lang="en-US" altLang="en-US" sz="11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59,600</a:t>
            </a:r>
            <a:r>
              <a:rPr kumimoji="0" lang="ja-JP" altLang="en-US" sz="11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人が　　　　病院内で死亡（世界）</a:t>
            </a:r>
            <a:r>
              <a:rPr kumimoji="0" lang="en-US" altLang="en-US" sz="11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 </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2a</a:t>
            </a:r>
          </a:p>
        </p:txBody>
      </p:sp>
      <p:sp>
        <p:nvSpPr>
          <p:cNvPr id="5" name="TextBox 4">
            <a:extLst>
              <a:ext uri="{FF2B5EF4-FFF2-40B4-BE49-F238E27FC236}">
                <a16:creationId xmlns:a16="http://schemas.microsoft.com/office/drawing/2014/main" id="{F12892E9-9B96-4874-98B6-9E17DEB5CA34}"/>
              </a:ext>
            </a:extLst>
          </p:cNvPr>
          <p:cNvSpPr txBox="1"/>
          <p:nvPr/>
        </p:nvSpPr>
        <p:spPr>
          <a:xfrm>
            <a:off x="8571146" y="5906947"/>
            <a:ext cx="3004162" cy="461665"/>
          </a:xfrm>
          <a:prstGeom prst="rect">
            <a:avLst/>
          </a:prstGeom>
          <a:solidFill>
            <a:srgbClr val="4E5BA9"/>
          </a:solidFill>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少なくとも毎年</a:t>
            </a:r>
            <a:r>
              <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14,000 </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人が病院内で</a:t>
            </a:r>
            <a:br>
              <a:rPr kumimoji="0" lang="en-US" altLang="ja-JP"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b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死亡　　（世界）</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3a</a:t>
            </a:r>
            <a:endPar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6" name="Titre 25">
            <a:extLst>
              <a:ext uri="{FF2B5EF4-FFF2-40B4-BE49-F238E27FC236}">
                <a16:creationId xmlns:a16="http://schemas.microsoft.com/office/drawing/2014/main" id="{03785AAA-E916-46B5-9107-A2D53CB20C08}"/>
              </a:ext>
            </a:extLst>
          </p:cNvPr>
          <p:cNvSpPr>
            <a:spLocks noGrp="1"/>
          </p:cNvSpPr>
          <p:nvPr>
            <p:ph type="title"/>
          </p:nvPr>
        </p:nvSpPr>
        <p:spPr>
          <a:xfrm>
            <a:off x="269436" y="-10453"/>
            <a:ext cx="11835533" cy="696933"/>
          </a:xfrm>
        </p:spPr>
        <p:txBody>
          <a:bodyPr/>
          <a:lstStyle/>
          <a:p>
            <a:r>
              <a:rPr lang="en-GB" sz="2000" kern="0" dirty="0">
                <a:solidFill>
                  <a:schemeClr val="tx2"/>
                </a:solidFill>
                <a:latin typeface="BIZ UDPゴシック" panose="020B0400000000000000" pitchFamily="50" charset="-128"/>
                <a:ea typeface="BIZ UDPゴシック" panose="020B0400000000000000" pitchFamily="50" charset="-128"/>
              </a:rPr>
              <a:t>RS</a:t>
            </a:r>
            <a:r>
              <a:rPr lang="ja-JP" altLang="en-US" sz="2000" kern="0" dirty="0">
                <a:solidFill>
                  <a:schemeClr val="tx2"/>
                </a:solidFill>
                <a:latin typeface="BIZ UDPゴシック" panose="020B0400000000000000" pitchFamily="50" charset="-128"/>
                <a:ea typeface="BIZ UDPゴシック" panose="020B0400000000000000" pitchFamily="50" charset="-128"/>
              </a:rPr>
              <a:t>ウイルスはヒトの一生にわたって疾患を引き起こす。重篤な感染は乳幼児及び高齢者に起こる</a:t>
            </a:r>
            <a:r>
              <a:rPr lang="en-GB" sz="2000" kern="0" baseline="30000" dirty="0">
                <a:solidFill>
                  <a:schemeClr val="tx2"/>
                </a:solidFill>
                <a:latin typeface="BIZ UDPゴシック" panose="020B0400000000000000" pitchFamily="50" charset="-128"/>
                <a:ea typeface="BIZ UDPゴシック" panose="020B0400000000000000" pitchFamily="50" charset="-128"/>
              </a:rPr>
              <a:t>1,2</a:t>
            </a:r>
            <a:endParaRPr lang="fr-FR" sz="2000" baseline="30000" dirty="0">
              <a:latin typeface="BIZ UDPゴシック" panose="020B0400000000000000" pitchFamily="50" charset="-128"/>
              <a:ea typeface="BIZ UDPゴシック" panose="020B0400000000000000" pitchFamily="50" charset="-128"/>
            </a:endParaRPr>
          </a:p>
        </p:txBody>
      </p:sp>
      <p:sp>
        <p:nvSpPr>
          <p:cNvPr id="28" name="Rectangle : avec coins arrondis en haut 27">
            <a:extLst>
              <a:ext uri="{FF2B5EF4-FFF2-40B4-BE49-F238E27FC236}">
                <a16:creationId xmlns:a16="http://schemas.microsoft.com/office/drawing/2014/main" id="{1ED98ED8-18C0-4D9E-8439-0A159BB7AB49}"/>
              </a:ext>
            </a:extLst>
          </p:cNvPr>
          <p:cNvSpPr/>
          <p:nvPr/>
        </p:nvSpPr>
        <p:spPr>
          <a:xfrm rot="16200000">
            <a:off x="-127426" y="1726370"/>
            <a:ext cx="1740626" cy="553161"/>
          </a:xfrm>
          <a:prstGeom prst="round2SameRect">
            <a:avLst>
              <a:gd name="adj1" fmla="val 34905"/>
              <a:gd name="adj2" fmla="val 0"/>
            </a:avLst>
          </a:prstGeom>
          <a:solidFill>
            <a:srgbClr val="7F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年齢</a:t>
            </a:r>
            <a:r>
              <a:rPr kumimoji="0" lang="en-GB"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a:t>
            </a:r>
            <a:endParaRPr kumimoji="0" lang="en-GB"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endParaRPr>
          </a:p>
        </p:txBody>
      </p:sp>
      <p:sp>
        <p:nvSpPr>
          <p:cNvPr id="34" name="Rectangle : avec coins arrondis en haut 33">
            <a:extLst>
              <a:ext uri="{FF2B5EF4-FFF2-40B4-BE49-F238E27FC236}">
                <a16:creationId xmlns:a16="http://schemas.microsoft.com/office/drawing/2014/main" id="{33541BCD-F198-4C91-95C3-D5DA18920728}"/>
              </a:ext>
            </a:extLst>
          </p:cNvPr>
          <p:cNvSpPr/>
          <p:nvPr/>
        </p:nvSpPr>
        <p:spPr>
          <a:xfrm rot="16200000">
            <a:off x="-26679" y="3404608"/>
            <a:ext cx="1550390" cy="553162"/>
          </a:xfrm>
          <a:prstGeom prst="round2SameRect">
            <a:avLst>
              <a:gd name="adj1" fmla="val 27248"/>
              <a:gd name="adj2" fmla="val 0"/>
            </a:avLst>
          </a:prstGeom>
          <a:solidFill>
            <a:srgbClr val="865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疾患</a:t>
            </a:r>
            <a:r>
              <a:rPr kumimoji="0" lang="en-GB"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a:t>
            </a:r>
            <a:endParaRPr kumimoji="0" lang="en-GB"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endParaRPr>
          </a:p>
        </p:txBody>
      </p:sp>
      <p:sp>
        <p:nvSpPr>
          <p:cNvPr id="36" name="Rectangle : avec coins arrondis en haut 35">
            <a:extLst>
              <a:ext uri="{FF2B5EF4-FFF2-40B4-BE49-F238E27FC236}">
                <a16:creationId xmlns:a16="http://schemas.microsoft.com/office/drawing/2014/main" id="{B8A4F6FC-2E07-4AC3-A7B4-9645A7D07EAE}"/>
              </a:ext>
            </a:extLst>
          </p:cNvPr>
          <p:cNvSpPr/>
          <p:nvPr/>
        </p:nvSpPr>
        <p:spPr>
          <a:xfrm rot="16200000">
            <a:off x="-94016" y="5024814"/>
            <a:ext cx="1651246" cy="553161"/>
          </a:xfrm>
          <a:prstGeom prst="round2SameRect">
            <a:avLst>
              <a:gd name="adj1" fmla="val 33210"/>
              <a:gd name="adj2" fmla="val 0"/>
            </a:avLst>
          </a:prstGeom>
          <a:solidFill>
            <a:srgbClr val="4E5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負担</a:t>
            </a:r>
            <a:r>
              <a:rPr kumimoji="0" lang="en-GB"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2–3</a:t>
            </a:r>
            <a:endParaRPr kumimoji="0" lang="en-GB"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endParaRPr>
          </a:p>
        </p:txBody>
      </p:sp>
      <p:sp>
        <p:nvSpPr>
          <p:cNvPr id="47" name="TextBox 26">
            <a:extLst>
              <a:ext uri="{FF2B5EF4-FFF2-40B4-BE49-F238E27FC236}">
                <a16:creationId xmlns:a16="http://schemas.microsoft.com/office/drawing/2014/main" id="{5217798C-5362-4262-9C4B-87F782714158}"/>
              </a:ext>
            </a:extLst>
          </p:cNvPr>
          <p:cNvSpPr txBox="1"/>
          <p:nvPr/>
        </p:nvSpPr>
        <p:spPr>
          <a:xfrm>
            <a:off x="2614280" y="2935438"/>
            <a:ext cx="2927783" cy="276999"/>
          </a:xfrm>
          <a:prstGeom prst="rect">
            <a:avLst/>
          </a:prstGeom>
          <a:solidFill>
            <a:srgbClr val="8651A1"/>
          </a:solidFill>
          <a:ln>
            <a:noFill/>
          </a:ln>
        </p:spPr>
        <p:txBody>
          <a:bodyPr wrap="square" anchor="ctr">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下気道感染</a:t>
            </a:r>
            <a:r>
              <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 (</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細気管支炎</a:t>
            </a:r>
            <a:r>
              <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肺炎</a:t>
            </a:r>
            <a:r>
              <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a:t>
            </a:r>
            <a:endPar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3" name="Right Arrow 8">
            <a:extLst>
              <a:ext uri="{FF2B5EF4-FFF2-40B4-BE49-F238E27FC236}">
                <a16:creationId xmlns:a16="http://schemas.microsoft.com/office/drawing/2014/main" id="{F74248B1-0F28-4450-914E-BC38E9D2B618}"/>
              </a:ext>
            </a:extLst>
          </p:cNvPr>
          <p:cNvSpPr/>
          <p:nvPr/>
        </p:nvSpPr>
        <p:spPr>
          <a:xfrm>
            <a:off x="2623103" y="1916778"/>
            <a:ext cx="8936299" cy="1276466"/>
          </a:xfrm>
          <a:prstGeom prst="rightArrow">
            <a:avLst/>
          </a:prstGeom>
          <a:solidFill>
            <a:srgbClr val="7F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Arial"/>
            </a:endParaRPr>
          </a:p>
        </p:txBody>
      </p:sp>
      <p:sp>
        <p:nvSpPr>
          <p:cNvPr id="55" name="Rectangle 54">
            <a:extLst>
              <a:ext uri="{FF2B5EF4-FFF2-40B4-BE49-F238E27FC236}">
                <a16:creationId xmlns:a16="http://schemas.microsoft.com/office/drawing/2014/main" id="{87F41A74-BC96-4ACA-A1BE-91CCC863FEF1}"/>
              </a:ext>
            </a:extLst>
          </p:cNvPr>
          <p:cNvSpPr/>
          <p:nvPr/>
        </p:nvSpPr>
        <p:spPr>
          <a:xfrm>
            <a:off x="1490709" y="2234290"/>
            <a:ext cx="1106349" cy="638976"/>
          </a:xfrm>
          <a:prstGeom prst="rect">
            <a:avLst/>
          </a:prstGeom>
          <a:solidFill>
            <a:srgbClr val="7F1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Arial"/>
            </a:endParaRPr>
          </a:p>
        </p:txBody>
      </p:sp>
      <p:sp>
        <p:nvSpPr>
          <p:cNvPr id="57" name="TextBox 14">
            <a:extLst>
              <a:ext uri="{FF2B5EF4-FFF2-40B4-BE49-F238E27FC236}">
                <a16:creationId xmlns:a16="http://schemas.microsoft.com/office/drawing/2014/main" id="{D5B7DF66-4943-4AB6-9F4D-91949339D1C1}"/>
              </a:ext>
            </a:extLst>
          </p:cNvPr>
          <p:cNvSpPr txBox="1"/>
          <p:nvPr/>
        </p:nvSpPr>
        <p:spPr>
          <a:xfrm>
            <a:off x="1624538" y="2295658"/>
            <a:ext cx="9412847" cy="469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母体</a:t>
            </a:r>
            <a:r>
              <a:rPr kumimoji="0" 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             </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　</a:t>
            </a: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新生児</a:t>
            </a:r>
            <a:r>
              <a:rPr kumimoji="0" 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              </a:t>
            </a: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乳児</a:t>
            </a:r>
            <a:r>
              <a:rPr kumimoji="0" 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              </a:t>
            </a: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小児</a:t>
            </a:r>
            <a:r>
              <a:rPr kumimoji="0" 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                  </a:t>
            </a: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青年</a:t>
            </a:r>
            <a:r>
              <a:rPr kumimoji="0" 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               </a:t>
            </a: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成人</a:t>
            </a:r>
            <a:r>
              <a:rPr kumimoji="0" 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              </a:t>
            </a: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高齢者</a:t>
            </a:r>
            <a:endParaRPr kumimoji="0" 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                       (0- 28 day)   (28 day</a:t>
            </a:r>
            <a:r>
              <a:rPr kumimoji="0" lang="en-US" sz="105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Calibri Light" panose="020F0302020204030204" pitchFamily="34" charset="0"/>
              </a:rPr>
              <a:t>–</a:t>
            </a:r>
            <a:r>
              <a:rPr kumimoji="0" lang="en-US" sz="105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12 </a:t>
            </a:r>
            <a:r>
              <a:rPr kumimoji="0" lang="en-US" sz="1050" b="0" i="0" u="none" strike="noStrike" kern="1200" cap="none" spc="0" normalizeH="0" baseline="0" noProof="0" dirty="0" err="1">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mths</a:t>
            </a:r>
            <a:r>
              <a:rPr kumimoji="0" lang="en-US" sz="105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   ( &lt; 12 yrs)              (12</a:t>
            </a:r>
            <a:r>
              <a:rPr kumimoji="0" lang="en-US" sz="105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Calibri Light" panose="020F0302020204030204" pitchFamily="34" charset="0"/>
              </a:rPr>
              <a:t>–</a:t>
            </a:r>
            <a:r>
              <a:rPr kumimoji="0" lang="en-US" sz="105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21 yrs)        (21</a:t>
            </a:r>
            <a:r>
              <a:rPr kumimoji="0" lang="en-US" sz="105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Calibri Light" panose="020F0302020204030204" pitchFamily="34" charset="0"/>
              </a:rPr>
              <a:t>–</a:t>
            </a:r>
            <a:r>
              <a:rPr kumimoji="0" lang="en-US" sz="105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Leelawadee" panose="020B0502040204020203" pitchFamily="34" charset="-34"/>
              </a:rPr>
              <a:t>65 yrs)           (&gt;65 yrs)</a:t>
            </a:r>
          </a:p>
        </p:txBody>
      </p:sp>
      <p:pic>
        <p:nvPicPr>
          <p:cNvPr id="68" name="Graphique 67">
            <a:extLst>
              <a:ext uri="{FF2B5EF4-FFF2-40B4-BE49-F238E27FC236}">
                <a16:creationId xmlns:a16="http://schemas.microsoft.com/office/drawing/2014/main" id="{59465D08-4F0E-409E-8C7A-C4473DE5C1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9065" y="1002707"/>
            <a:ext cx="519107" cy="1180714"/>
          </a:xfrm>
          <a:prstGeom prst="rect">
            <a:avLst/>
          </a:prstGeom>
        </p:spPr>
      </p:pic>
      <p:pic>
        <p:nvPicPr>
          <p:cNvPr id="69" name="Graphique 68">
            <a:extLst>
              <a:ext uri="{FF2B5EF4-FFF2-40B4-BE49-F238E27FC236}">
                <a16:creationId xmlns:a16="http://schemas.microsoft.com/office/drawing/2014/main" id="{A1C0CBE4-90AD-4664-B5CB-ED69FE83E0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89676" y="919358"/>
            <a:ext cx="410159" cy="1272545"/>
          </a:xfrm>
          <a:prstGeom prst="rect">
            <a:avLst/>
          </a:prstGeom>
        </p:spPr>
      </p:pic>
      <p:pic>
        <p:nvPicPr>
          <p:cNvPr id="70" name="Graphique 69">
            <a:extLst>
              <a:ext uri="{FF2B5EF4-FFF2-40B4-BE49-F238E27FC236}">
                <a16:creationId xmlns:a16="http://schemas.microsoft.com/office/drawing/2014/main" id="{0CA4C759-F4CC-4859-BD47-9759734033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0388" y="1054510"/>
            <a:ext cx="304990" cy="1146342"/>
          </a:xfrm>
          <a:prstGeom prst="rect">
            <a:avLst/>
          </a:prstGeom>
        </p:spPr>
      </p:pic>
      <p:pic>
        <p:nvPicPr>
          <p:cNvPr id="72" name="Graphique 71">
            <a:extLst>
              <a:ext uri="{FF2B5EF4-FFF2-40B4-BE49-F238E27FC236}">
                <a16:creationId xmlns:a16="http://schemas.microsoft.com/office/drawing/2014/main" id="{A5344E88-EB27-4639-B476-E9CDE44B7C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22162" y="1760750"/>
            <a:ext cx="254139" cy="399361"/>
          </a:xfrm>
          <a:prstGeom prst="rect">
            <a:avLst/>
          </a:prstGeom>
        </p:spPr>
      </p:pic>
      <p:pic>
        <p:nvPicPr>
          <p:cNvPr id="73" name="Graphique 72">
            <a:extLst>
              <a:ext uri="{FF2B5EF4-FFF2-40B4-BE49-F238E27FC236}">
                <a16:creationId xmlns:a16="http://schemas.microsoft.com/office/drawing/2014/main" id="{5072EE2F-A022-4129-91A2-DA8D428BF3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81828" y="1810341"/>
            <a:ext cx="210338" cy="315507"/>
          </a:xfrm>
          <a:prstGeom prst="rect">
            <a:avLst/>
          </a:prstGeom>
        </p:spPr>
      </p:pic>
      <p:sp>
        <p:nvSpPr>
          <p:cNvPr id="39" name="TextBox 26">
            <a:extLst>
              <a:ext uri="{FF2B5EF4-FFF2-40B4-BE49-F238E27FC236}">
                <a16:creationId xmlns:a16="http://schemas.microsoft.com/office/drawing/2014/main" id="{A374F6F6-D97E-4B65-AEEE-9FF7AB248AE8}"/>
              </a:ext>
            </a:extLst>
          </p:cNvPr>
          <p:cNvSpPr txBox="1"/>
          <p:nvPr/>
        </p:nvSpPr>
        <p:spPr>
          <a:xfrm>
            <a:off x="4265139" y="4189611"/>
            <a:ext cx="7310176" cy="276999"/>
          </a:xfrm>
          <a:prstGeom prst="rect">
            <a:avLst/>
          </a:prstGeom>
          <a:solidFill>
            <a:srgbClr val="8651A1"/>
          </a:solidFill>
          <a:ln>
            <a:noFill/>
          </a:ln>
        </p:spPr>
        <p:txBody>
          <a:bodyPr wrap="square" anchor="ctr">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再感染による上気道感染</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a:t>
            </a:r>
            <a:endPar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1" name="TextBox 26">
            <a:extLst>
              <a:ext uri="{FF2B5EF4-FFF2-40B4-BE49-F238E27FC236}">
                <a16:creationId xmlns:a16="http://schemas.microsoft.com/office/drawing/2014/main" id="{59FC6786-3F8F-450A-92B0-83F21D333307}"/>
              </a:ext>
            </a:extLst>
          </p:cNvPr>
          <p:cNvSpPr txBox="1"/>
          <p:nvPr/>
        </p:nvSpPr>
        <p:spPr>
          <a:xfrm>
            <a:off x="8559070" y="3878029"/>
            <a:ext cx="2996083" cy="276999"/>
          </a:xfrm>
          <a:prstGeom prst="rect">
            <a:avLst/>
          </a:prstGeom>
          <a:solidFill>
            <a:srgbClr val="8651A1"/>
          </a:solidFill>
          <a:ln>
            <a:noFill/>
          </a:ln>
        </p:spPr>
        <p:txBody>
          <a:bodyPr wrap="square" anchor="ctr">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RSV</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ウイルスによる呼吸器疾患</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a:t>
            </a:r>
            <a:endPar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3" name="TextBox 26">
            <a:extLst>
              <a:ext uri="{FF2B5EF4-FFF2-40B4-BE49-F238E27FC236}">
                <a16:creationId xmlns:a16="http://schemas.microsoft.com/office/drawing/2014/main" id="{000682D7-058E-4E4F-AFA0-E0141A54F65E}"/>
              </a:ext>
            </a:extLst>
          </p:cNvPr>
          <p:cNvSpPr txBox="1"/>
          <p:nvPr/>
        </p:nvSpPr>
        <p:spPr>
          <a:xfrm>
            <a:off x="5560766" y="3563062"/>
            <a:ext cx="6007460" cy="276999"/>
          </a:xfrm>
          <a:prstGeom prst="rect">
            <a:avLst/>
          </a:prstGeom>
          <a:solidFill>
            <a:srgbClr val="8651A1"/>
          </a:solidFill>
          <a:ln>
            <a:noFill/>
          </a:ln>
        </p:spPr>
        <p:txBody>
          <a:bodyPr wrap="square" anchor="ctr">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喘息</a:t>
            </a:r>
            <a:r>
              <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/COPD</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の増悪</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a:t>
            </a:r>
            <a:endPar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5" name="TextBox 26">
            <a:extLst>
              <a:ext uri="{FF2B5EF4-FFF2-40B4-BE49-F238E27FC236}">
                <a16:creationId xmlns:a16="http://schemas.microsoft.com/office/drawing/2014/main" id="{D6FDCAEC-13D3-4876-B48E-3AF92C0DF6AD}"/>
              </a:ext>
            </a:extLst>
          </p:cNvPr>
          <p:cNvSpPr txBox="1"/>
          <p:nvPr/>
        </p:nvSpPr>
        <p:spPr>
          <a:xfrm>
            <a:off x="4231582" y="3246615"/>
            <a:ext cx="3387486" cy="276999"/>
          </a:xfrm>
          <a:prstGeom prst="rect">
            <a:avLst/>
          </a:prstGeom>
          <a:solidFill>
            <a:srgbClr val="8651A1"/>
          </a:solidFill>
          <a:ln>
            <a:noFill/>
          </a:ln>
        </p:spPr>
        <p:txBody>
          <a:bodyPr wrap="square" anchor="ctr">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反復性喘鳴</a:t>
            </a:r>
            <a:r>
              <a:rPr kumimoji="0" lang="en-US"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a:t>
            </a:r>
            <a:r>
              <a:rPr kumimoji="0" lang="ja-JP" altLang="en-US" sz="1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喘息</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a:t>
            </a:r>
            <a:endPar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75" name="Footer Placeholder 22">
            <a:extLst>
              <a:ext uri="{FF2B5EF4-FFF2-40B4-BE49-F238E27FC236}">
                <a16:creationId xmlns:a16="http://schemas.microsoft.com/office/drawing/2014/main" id="{6A9C4714-0909-4413-8E83-BC7504139B72}"/>
              </a:ext>
            </a:extLst>
          </p:cNvPr>
          <p:cNvSpPr txBox="1">
            <a:spLocks/>
          </p:cNvSpPr>
          <p:nvPr/>
        </p:nvSpPr>
        <p:spPr>
          <a:xfrm>
            <a:off x="269440" y="6438217"/>
            <a:ext cx="11835529" cy="548693"/>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30000" noProof="0" dirty="0" err="1">
                <a:ln>
                  <a:noFill/>
                </a:ln>
                <a:effectLst/>
                <a:uLnTx/>
                <a:uFillTx/>
                <a:latin typeface="BIZ UDPゴシック" panose="020B0400000000000000" pitchFamily="50" charset="-128"/>
                <a:ea typeface="BIZ UDPゴシック" panose="020B0400000000000000" pitchFamily="50" charset="-128"/>
                <a:cs typeface="Arial"/>
              </a:rPr>
              <a:t>a</a:t>
            </a:r>
            <a:r>
              <a:rPr kumimoji="0" lang="en-US" sz="70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Arial"/>
              </a:rPr>
              <a:t>Based</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rPr>
              <a:t> on 2015 global data; </a:t>
            </a:r>
            <a:r>
              <a:rPr kumimoji="0" lang="en-US" sz="700" i="0" u="none" strike="noStrike" kern="1200" cap="none" spc="0" normalizeH="0" baseline="30000" noProof="0" dirty="0" err="1">
                <a:ln>
                  <a:noFill/>
                </a:ln>
                <a:effectLst/>
                <a:uLnTx/>
                <a:uFillTx/>
                <a:latin typeface="BIZ UDPゴシック" panose="020B0400000000000000" pitchFamily="50" charset="-128"/>
                <a:ea typeface="BIZ UDPゴシック" panose="020B0400000000000000" pitchFamily="50" charset="-128"/>
                <a:cs typeface="Arial"/>
              </a:rPr>
              <a:t>b</a:t>
            </a:r>
            <a:r>
              <a:rPr kumimoji="0" lang="en-US" sz="70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Arial"/>
              </a:rPr>
              <a:t>Includes</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rPr>
              <a:t> community and in-hospital deaths. LRTI:  lower respiratory tract infection; COPD, chronic obstructive pulmonary disease; </a:t>
            </a:r>
            <a:r>
              <a:rPr kumimoji="0" lang="en-US" sz="70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Arial"/>
              </a:rPr>
              <a:t>mth</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rPr>
              <a:t>, month; </a:t>
            </a:r>
            <a:r>
              <a:rPr kumimoji="0" lang="en-US" sz="70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Arial"/>
              </a:rPr>
              <a:t>yr</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rPr>
              <a:t>, year. 1. Adapted from: </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6">
                  <a:extLst>
                    <a:ext uri="{A12FA001-AC4F-418D-AE19-62706E023703}">
                      <ahyp:hlinkClr xmlns:ahyp="http://schemas.microsoft.com/office/drawing/2018/hyperlinkcolor" val="tx"/>
                    </a:ext>
                  </a:extLst>
                </a:hlinkClick>
              </a:rPr>
              <a:t>Openshaw PJM, </a:t>
            </a:r>
            <a:r>
              <a:rPr kumimoji="0" lang="en-US" sz="700" i="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6">
                  <a:extLst>
                    <a:ext uri="{A12FA001-AC4F-418D-AE19-62706E023703}">
                      <ahyp:hlinkClr xmlns:ahyp="http://schemas.microsoft.com/office/drawing/2018/hyperlinkcolor" val="tx"/>
                    </a:ext>
                  </a:extLst>
                </a:hlinkClick>
              </a:rPr>
              <a:t>et al. </a:t>
            </a:r>
            <a:r>
              <a:rPr kumimoji="0" lang="en-US" sz="700" i="1"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Arial"/>
                <a:hlinkClick r:id="rId16">
                  <a:extLst>
                    <a:ext uri="{A12FA001-AC4F-418D-AE19-62706E023703}">
                      <ahyp:hlinkClr xmlns:ahyp="http://schemas.microsoft.com/office/drawing/2018/hyperlinkcolor" val="tx"/>
                    </a:ext>
                  </a:extLst>
                </a:hlinkClick>
              </a:rPr>
              <a:t>Annu</a:t>
            </a:r>
            <a:r>
              <a:rPr kumimoji="0" lang="en-US" sz="700" i="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6">
                  <a:extLst>
                    <a:ext uri="{A12FA001-AC4F-418D-AE19-62706E023703}">
                      <ahyp:hlinkClr xmlns:ahyp="http://schemas.microsoft.com/office/drawing/2018/hyperlinkcolor" val="tx"/>
                    </a:ext>
                  </a:extLst>
                </a:hlinkClick>
              </a:rPr>
              <a:t> Rev Immunol</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6">
                  <a:extLst>
                    <a:ext uri="{A12FA001-AC4F-418D-AE19-62706E023703}">
                      <ahyp:hlinkClr xmlns:ahyp="http://schemas.microsoft.com/office/drawing/2018/hyperlinkcolor" val="tx"/>
                    </a:ext>
                  </a:extLst>
                </a:hlinkClick>
              </a:rPr>
              <a:t>. 2017;35:501</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panose="020B0604020202020204" pitchFamily="34" charset="0"/>
                <a:hlinkClick r:id="rId16">
                  <a:extLst>
                    <a:ext uri="{A12FA001-AC4F-418D-AE19-62706E023703}">
                      <ahyp:hlinkClr xmlns:ahyp="http://schemas.microsoft.com/office/drawing/2018/hyperlinkcolor" val="tx"/>
                    </a:ext>
                  </a:extLst>
                </a:hlinkClick>
              </a:rPr>
              <a:t>–5</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6">
                  <a:extLst>
                    <a:ext uri="{A12FA001-AC4F-418D-AE19-62706E023703}">
                      <ahyp:hlinkClr xmlns:ahyp="http://schemas.microsoft.com/office/drawing/2018/hyperlinkcolor" val="tx"/>
                    </a:ext>
                  </a:extLst>
                </a:hlinkClick>
              </a:rPr>
              <a:t>32</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rPr>
              <a:t>; 2. </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7">
                  <a:extLst>
                    <a:ext uri="{A12FA001-AC4F-418D-AE19-62706E023703}">
                      <ahyp:hlinkClr xmlns:ahyp="http://schemas.microsoft.com/office/drawing/2018/hyperlinkcolor" val="tx"/>
                    </a:ext>
                  </a:extLst>
                </a:hlinkClick>
              </a:rPr>
              <a:t>Shi T, </a:t>
            </a:r>
            <a:r>
              <a:rPr kumimoji="0" lang="en-US" sz="700" i="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7">
                  <a:extLst>
                    <a:ext uri="{A12FA001-AC4F-418D-AE19-62706E023703}">
                      <ahyp:hlinkClr xmlns:ahyp="http://schemas.microsoft.com/office/drawing/2018/hyperlinkcolor" val="tx"/>
                    </a:ext>
                  </a:extLst>
                </a:hlinkClick>
              </a:rPr>
              <a:t>et al. Lancet</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7">
                  <a:extLst>
                    <a:ext uri="{A12FA001-AC4F-418D-AE19-62706E023703}">
                      <ahyp:hlinkClr xmlns:ahyp="http://schemas.microsoft.com/office/drawing/2018/hyperlinkcolor" val="tx"/>
                    </a:ext>
                  </a:extLst>
                </a:hlinkClick>
              </a:rPr>
              <a:t>. 2017;390(10098):946</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panose="020B0604020202020204" pitchFamily="34" charset="0"/>
                <a:hlinkClick r:id="rId17">
                  <a:extLst>
                    <a:ext uri="{A12FA001-AC4F-418D-AE19-62706E023703}">
                      <ahyp:hlinkClr xmlns:ahyp="http://schemas.microsoft.com/office/drawing/2018/hyperlinkcolor" val="tx"/>
                    </a:ext>
                  </a:extLst>
                </a:hlinkClick>
              </a:rPr>
              <a:t>–9</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7">
                  <a:extLst>
                    <a:ext uri="{A12FA001-AC4F-418D-AE19-62706E023703}">
                      <ahyp:hlinkClr xmlns:ahyp="http://schemas.microsoft.com/office/drawing/2018/hyperlinkcolor" val="tx"/>
                    </a:ext>
                  </a:extLst>
                </a:hlinkClick>
              </a:rPr>
              <a:t>58</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rPr>
              <a:t>; 3. </a:t>
            </a:r>
            <a:r>
              <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8">
                  <a:extLst>
                    <a:ext uri="{A12FA001-AC4F-418D-AE19-62706E023703}">
                      <ahyp:hlinkClr xmlns:ahyp="http://schemas.microsoft.com/office/drawing/2018/hyperlinkcolor" val="tx"/>
                    </a:ext>
                  </a:extLst>
                </a:hlinkClick>
              </a:rPr>
              <a:t>Shi T, </a:t>
            </a:r>
            <a:r>
              <a:rPr kumimoji="0" lang="en-US" sz="700" i="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8">
                  <a:extLst>
                    <a:ext uri="{A12FA001-AC4F-418D-AE19-62706E023703}">
                      <ahyp:hlinkClr xmlns:ahyp="http://schemas.microsoft.com/office/drawing/2018/hyperlinkcolor" val="tx"/>
                    </a:ext>
                  </a:extLst>
                </a:hlinkClick>
              </a:rPr>
              <a:t>et al. </a:t>
            </a:r>
            <a:r>
              <a:rPr kumimoji="0" lang="en-GB" sz="700" i="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8">
                  <a:extLst>
                    <a:ext uri="{A12FA001-AC4F-418D-AE19-62706E023703}">
                      <ahyp:hlinkClr xmlns:ahyp="http://schemas.microsoft.com/office/drawing/2018/hyperlinkcolor" val="tx"/>
                    </a:ext>
                  </a:extLst>
                </a:hlinkClick>
              </a:rPr>
              <a:t>J Infect Dis</a:t>
            </a:r>
            <a:r>
              <a:rPr kumimoji="0" lang="en-GB"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8">
                  <a:extLst>
                    <a:ext uri="{A12FA001-AC4F-418D-AE19-62706E023703}">
                      <ahyp:hlinkClr xmlns:ahyp="http://schemas.microsoft.com/office/drawing/2018/hyperlinkcolor" val="tx"/>
                    </a:ext>
                  </a:extLst>
                </a:hlinkClick>
              </a:rPr>
              <a:t>. 2020;222(Suppl. 7):S577</a:t>
            </a:r>
            <a:r>
              <a:rPr kumimoji="0" lang="en-GB"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panose="020B0604020202020204" pitchFamily="34" charset="0"/>
                <a:hlinkClick r:id="rId18">
                  <a:extLst>
                    <a:ext uri="{A12FA001-AC4F-418D-AE19-62706E023703}">
                      <ahyp:hlinkClr xmlns:ahyp="http://schemas.microsoft.com/office/drawing/2018/hyperlinkcolor" val="tx"/>
                    </a:ext>
                  </a:extLst>
                </a:hlinkClick>
              </a:rPr>
              <a:t>–</a:t>
            </a:r>
            <a:r>
              <a:rPr kumimoji="0" lang="en-GB"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8">
                  <a:extLst>
                    <a:ext uri="{A12FA001-AC4F-418D-AE19-62706E023703}">
                      <ahyp:hlinkClr xmlns:ahyp="http://schemas.microsoft.com/office/drawing/2018/hyperlinkcolor" val="tx"/>
                    </a:ext>
                  </a:extLst>
                </a:hlinkClick>
              </a:rPr>
              <a:t>S583. </a:t>
            </a:r>
            <a:r>
              <a:rPr kumimoji="0" lang="en-GB"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rPr>
              <a:t>4. </a:t>
            </a:r>
            <a:r>
              <a:rPr kumimoji="0" lang="en-GB"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hlinkClick r:id="rId19">
                  <a:extLst>
                    <a:ext uri="{A12FA001-AC4F-418D-AE19-62706E023703}">
                      <ahyp:hlinkClr xmlns:ahyp="http://schemas.microsoft.com/office/drawing/2018/hyperlinkcolor" val="tx"/>
                    </a:ext>
                  </a:extLst>
                </a:hlinkClick>
              </a:rPr>
              <a:t>https://www.cdc.gov/ncbddd/childdevelopment/positiveparenting/index.html</a:t>
            </a:r>
            <a:r>
              <a:rPr kumimoji="0" lang="en-GB"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rPr>
              <a:t> </a:t>
            </a:r>
            <a:endParaRPr kumimoji="0" lang="en-US" sz="7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Arial"/>
            </a:endParaRPr>
          </a:p>
        </p:txBody>
      </p:sp>
      <p:pic>
        <p:nvPicPr>
          <p:cNvPr id="7" name="Graphique 6">
            <a:extLst>
              <a:ext uri="{FF2B5EF4-FFF2-40B4-BE49-F238E27FC236}">
                <a16:creationId xmlns:a16="http://schemas.microsoft.com/office/drawing/2014/main" id="{62ECD8D6-AF96-4B01-BA14-2C405D1F2EF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404752" y="1446312"/>
            <a:ext cx="276303" cy="740994"/>
          </a:xfrm>
          <a:prstGeom prst="rect">
            <a:avLst/>
          </a:prstGeom>
        </p:spPr>
      </p:pic>
      <p:sp>
        <p:nvSpPr>
          <p:cNvPr id="44" name="TextBox 43">
            <a:extLst>
              <a:ext uri="{FF2B5EF4-FFF2-40B4-BE49-F238E27FC236}">
                <a16:creationId xmlns:a16="http://schemas.microsoft.com/office/drawing/2014/main" id="{755E5A65-DB10-4C53-AF30-B64F37697B01}"/>
              </a:ext>
            </a:extLst>
          </p:cNvPr>
          <p:cNvSpPr txBox="1"/>
          <p:nvPr/>
        </p:nvSpPr>
        <p:spPr>
          <a:xfrm>
            <a:off x="2630250" y="5393133"/>
            <a:ext cx="2279309" cy="430887"/>
          </a:xfrm>
          <a:prstGeom prst="rect">
            <a:avLst/>
          </a:prstGeom>
          <a:solidFill>
            <a:srgbClr val="4E5BA9"/>
          </a:solidFill>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少なくとも毎年</a:t>
            </a:r>
            <a:r>
              <a:rPr kumimoji="0" lang="en-US" altLang="en-US" sz="11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118,200</a:t>
            </a:r>
            <a:r>
              <a:rPr kumimoji="0" lang="ja-JP" altLang="en-US" sz="11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人が　　死亡（世界）</a:t>
            </a:r>
            <a:r>
              <a:rPr kumimoji="0" lang="en-US" altLang="en-US" sz="11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a:rPr>
              <a:t> </a:t>
            </a:r>
            <a:r>
              <a:rPr kumimoji="0" lang="en-US" altLang="en-US" sz="1200" b="1" i="0" u="none" strike="noStrike" kern="1200" cap="none" spc="0" normalizeH="0" baseline="3000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2ab</a:t>
            </a:r>
          </a:p>
        </p:txBody>
      </p:sp>
      <p:pic>
        <p:nvPicPr>
          <p:cNvPr id="8" name="オーディオ 7">
            <a:hlinkClick r:id="" action="ppaction://media"/>
            <a:extLst>
              <a:ext uri="{FF2B5EF4-FFF2-40B4-BE49-F238E27FC236}">
                <a16:creationId xmlns:a16="http://schemas.microsoft.com/office/drawing/2014/main" id="{530CF16A-83EA-4883-9348-F05970FC7581}"/>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43873409"/>
      </p:ext>
    </p:extLst>
  </p:cSld>
  <p:clrMapOvr>
    <a:masterClrMapping/>
  </p:clrMapOvr>
  <p:transition spd="slow" advTm="4415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9"/>
                                        </p:tgtEl>
                                      </p:cBhvr>
                                    </p:animEffect>
                                    <p:set>
                                      <p:cBhvr>
                                        <p:cTn id="16" dur="1" fill="hold">
                                          <p:stCondLst>
                                            <p:cond delay="499"/>
                                          </p:stCondLst>
                                        </p:cTn>
                                        <p:tgtEl>
                                          <p:spTgt spid="4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3" nodeType="click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2"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grpId="4"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51" grpId="0" animBg="1"/>
      <p:bldP spid="51" grpId="3" animBg="1"/>
      <p:bldP spid="51" grpId="4" animBg="1"/>
      <p:bldP spid="49" grpId="0" animBg="1"/>
      <p:bldP spid="49" grpId="1" animBg="1"/>
      <p:bldP spid="49" grpId="2" animBg="1"/>
    </p:bldLst>
  </p:timing>
  <p:extLst>
    <p:ext uri="{6950BFC3-D8DA-4A85-94F7-54DA5524770B}">
      <p188:commentRel xmlns:p188="http://schemas.microsoft.com/office/powerpoint/2018/8/main" xmlns="" r:id="rId2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7B8604F-112D-EAF6-686A-589BEC109856}"/>
              </a:ext>
            </a:extLst>
          </p:cNvPr>
          <p:cNvPicPr>
            <a:picLocks noChangeAspect="1"/>
          </p:cNvPicPr>
          <p:nvPr/>
        </p:nvPicPr>
        <p:blipFill>
          <a:blip r:embed="rId6"/>
          <a:stretch>
            <a:fillRect/>
          </a:stretch>
        </p:blipFill>
        <p:spPr>
          <a:xfrm>
            <a:off x="9817160" y="2901370"/>
            <a:ext cx="1829680" cy="2183811"/>
          </a:xfrm>
          <a:prstGeom prst="rect">
            <a:avLst/>
          </a:prstGeom>
        </p:spPr>
      </p:pic>
      <p:sp>
        <p:nvSpPr>
          <p:cNvPr id="7" name="Titre 8">
            <a:extLst>
              <a:ext uri="{FF2B5EF4-FFF2-40B4-BE49-F238E27FC236}">
                <a16:creationId xmlns:a16="http://schemas.microsoft.com/office/drawing/2014/main" id="{0227A168-60F2-0532-82F3-199470E6870F}"/>
              </a:ext>
            </a:extLst>
          </p:cNvPr>
          <p:cNvSpPr txBox="1">
            <a:spLocks/>
          </p:cNvSpPr>
          <p:nvPr/>
        </p:nvSpPr>
        <p:spPr>
          <a:xfrm>
            <a:off x="335360" y="206890"/>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4000" dirty="0">
                <a:solidFill>
                  <a:schemeClr val="bg1"/>
                </a:solidFill>
                <a:latin typeface="BIZ UDPゴシック" panose="020B0400000000000000" pitchFamily="50" charset="-128"/>
                <a:ea typeface="BIZ UDPゴシック" panose="020B0400000000000000" pitchFamily="50" charset="-128"/>
              </a:rPr>
              <a:t>RSV</a:t>
            </a:r>
            <a:r>
              <a:rPr lang="ja-JP" altLang="en-US" sz="4000" dirty="0">
                <a:solidFill>
                  <a:schemeClr val="bg1"/>
                </a:solidFill>
                <a:latin typeface="BIZ UDPゴシック" panose="020B0400000000000000" pitchFamily="50" charset="-128"/>
                <a:ea typeface="BIZ UDPゴシック" panose="020B0400000000000000" pitchFamily="50" charset="-128"/>
              </a:rPr>
              <a:t>感染症の治療</a:t>
            </a:r>
          </a:p>
        </p:txBody>
      </p:sp>
      <p:sp>
        <p:nvSpPr>
          <p:cNvPr id="10" name="正方形/長方形 9">
            <a:extLst>
              <a:ext uri="{FF2B5EF4-FFF2-40B4-BE49-F238E27FC236}">
                <a16:creationId xmlns:a16="http://schemas.microsoft.com/office/drawing/2014/main" id="{6D4D325F-7892-420C-7473-A922F5727C40}"/>
              </a:ext>
            </a:extLst>
          </p:cNvPr>
          <p:cNvSpPr/>
          <p:nvPr/>
        </p:nvSpPr>
        <p:spPr>
          <a:xfrm>
            <a:off x="2999657" y="1844824"/>
            <a:ext cx="2880320"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3" name="コンテンツ プレースホルダー 6">
            <a:extLst>
              <a:ext uri="{FF2B5EF4-FFF2-40B4-BE49-F238E27FC236}">
                <a16:creationId xmlns:a16="http://schemas.microsoft.com/office/drawing/2014/main" id="{58451A8B-A6C0-7770-138A-7EF941466A61}"/>
              </a:ext>
            </a:extLst>
          </p:cNvPr>
          <p:cNvSpPr txBox="1">
            <a:spLocks/>
          </p:cNvSpPr>
          <p:nvPr/>
        </p:nvSpPr>
        <p:spPr>
          <a:xfrm>
            <a:off x="738409" y="1372168"/>
            <a:ext cx="10515600" cy="29241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20000"/>
              </a:lnSpc>
              <a:buFont typeface="Wingdings" panose="05000000000000000000" pitchFamily="2" charset="2"/>
              <a:buChar char="l"/>
            </a:pPr>
            <a:r>
              <a:rPr lang="ja-JP" altLang="en-US" sz="3600" dirty="0">
                <a:latin typeface="BIZ UDPゴシック" panose="020B0400000000000000" pitchFamily="50" charset="-128"/>
                <a:ea typeface="BIZ UDPゴシック" panose="020B0400000000000000" pitchFamily="50" charset="-128"/>
              </a:rPr>
              <a:t>特異的な治療薬はない</a:t>
            </a:r>
          </a:p>
          <a:p>
            <a:pPr>
              <a:lnSpc>
                <a:spcPct val="120000"/>
              </a:lnSpc>
              <a:buFont typeface="Wingdings" panose="05000000000000000000" pitchFamily="2" charset="2"/>
              <a:buChar char="l"/>
            </a:pPr>
            <a:r>
              <a:rPr lang="ja-JP" altLang="en-US" sz="3600" dirty="0">
                <a:latin typeface="BIZ UDPゴシック" panose="020B0400000000000000" pitchFamily="50" charset="-128"/>
                <a:ea typeface="BIZ UDPゴシック" panose="020B0400000000000000" pitchFamily="50" charset="-128"/>
              </a:rPr>
              <a:t>対症療法</a:t>
            </a:r>
          </a:p>
          <a:p>
            <a:pPr lvl="1">
              <a:buFont typeface="Arial" panose="020B0604020202020204" pitchFamily="34" charset="0"/>
              <a:buChar char="•"/>
            </a:pPr>
            <a:r>
              <a:rPr lang="ja-JP" altLang="en-US" sz="3200" dirty="0">
                <a:latin typeface="BIZ UDPゴシック" panose="020B0400000000000000" pitchFamily="50" charset="-128"/>
                <a:ea typeface="BIZ UDPゴシック" panose="020B0400000000000000" pitchFamily="50" charset="-128"/>
              </a:rPr>
              <a:t>輸液、酸素投与</a:t>
            </a:r>
          </a:p>
          <a:p>
            <a:pPr lvl="1">
              <a:buFont typeface="Arial" panose="020B0604020202020204" pitchFamily="34" charset="0"/>
              <a:buChar char="•"/>
            </a:pPr>
            <a:r>
              <a:rPr lang="ja-JP" altLang="en-US" sz="3200" dirty="0">
                <a:latin typeface="BIZ UDPゴシック" panose="020B0400000000000000" pitchFamily="50" charset="-128"/>
                <a:ea typeface="BIZ UDPゴシック" panose="020B0400000000000000" pitchFamily="50" charset="-128"/>
              </a:rPr>
              <a:t>分泌物の吸引等</a:t>
            </a:r>
          </a:p>
          <a:p>
            <a:pPr lvl="1">
              <a:buFont typeface="Arial" panose="020B0604020202020204" pitchFamily="34" charset="0"/>
              <a:buChar char="•"/>
            </a:pPr>
            <a:r>
              <a:rPr lang="ja-JP" altLang="en-US" sz="3200" dirty="0">
                <a:latin typeface="BIZ UDPゴシック" panose="020B0400000000000000" pitchFamily="50" charset="-128"/>
                <a:ea typeface="BIZ UDPゴシック" panose="020B0400000000000000" pitchFamily="50" charset="-128"/>
              </a:rPr>
              <a:t>重症例では呼吸補助機器装着・人工呼吸管理</a:t>
            </a:r>
          </a:p>
          <a:p>
            <a:pPr lvl="1">
              <a:buFont typeface="Arial" panose="020B0604020202020204" pitchFamily="34" charset="0"/>
              <a:buChar char="•"/>
            </a:pPr>
            <a:endParaRPr lang="ja-JP" altLang="en-US" sz="3600"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E2FECE66-6D0C-C7FF-04CA-F0115C248342}"/>
              </a:ext>
            </a:extLst>
          </p:cNvPr>
          <p:cNvGrpSpPr/>
          <p:nvPr/>
        </p:nvGrpSpPr>
        <p:grpSpPr>
          <a:xfrm>
            <a:off x="472699" y="5478588"/>
            <a:ext cx="11212020" cy="696933"/>
            <a:chOff x="472699" y="5478588"/>
            <a:chExt cx="11212020" cy="696933"/>
          </a:xfrm>
        </p:grpSpPr>
        <p:sp>
          <p:nvSpPr>
            <p:cNvPr id="14" name="四角形: 角を丸くする 13">
              <a:extLst>
                <a:ext uri="{FF2B5EF4-FFF2-40B4-BE49-F238E27FC236}">
                  <a16:creationId xmlns:a16="http://schemas.microsoft.com/office/drawing/2014/main" id="{D348CBF7-CF5B-AE7C-643C-B930E4D56998}"/>
                </a:ext>
              </a:extLst>
            </p:cNvPr>
            <p:cNvSpPr/>
            <p:nvPr/>
          </p:nvSpPr>
          <p:spPr>
            <a:xfrm>
              <a:off x="472700" y="5478588"/>
              <a:ext cx="11212019" cy="696933"/>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15" name="Content Placeholder 2">
              <a:extLst>
                <a:ext uri="{FF2B5EF4-FFF2-40B4-BE49-F238E27FC236}">
                  <a16:creationId xmlns:a16="http://schemas.microsoft.com/office/drawing/2014/main" id="{4CD9D5A1-0D69-754B-EBDE-39BFE93F82CA}"/>
                </a:ext>
              </a:extLst>
            </p:cNvPr>
            <p:cNvSpPr txBox="1">
              <a:spLocks/>
            </p:cNvSpPr>
            <p:nvPr/>
          </p:nvSpPr>
          <p:spPr>
            <a:xfrm>
              <a:off x="472699" y="5539017"/>
              <a:ext cx="11212019"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buClr>
                  <a:schemeClr val="tx1"/>
                </a:buClr>
                <a:buSzTx/>
                <a:buNone/>
                <a:tabLst/>
                <a:defRPr/>
              </a:pPr>
              <a:r>
                <a:rPr kumimoji="0" lang="ja-JP" altLang="en-US" sz="3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現状では予防のみが唯一の対抗手段</a:t>
              </a:r>
            </a:p>
          </p:txBody>
        </p:sp>
      </p:grpSp>
      <p:pic>
        <p:nvPicPr>
          <p:cNvPr id="17" name="図 16" descr="電子機器, モニター, テーブル, 座る が含まれている画像&#10;&#10;AI によって生成されたコンテンツは間違っている可能性があります。">
            <a:extLst>
              <a:ext uri="{FF2B5EF4-FFF2-40B4-BE49-F238E27FC236}">
                <a16:creationId xmlns:a16="http://schemas.microsoft.com/office/drawing/2014/main" id="{D05F9CB2-7AD9-736B-0836-404E5C7AB6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8179" y="1233712"/>
            <a:ext cx="2021045" cy="2104398"/>
          </a:xfrm>
          <a:prstGeom prst="rect">
            <a:avLst/>
          </a:prstGeom>
        </p:spPr>
      </p:pic>
      <p:sp>
        <p:nvSpPr>
          <p:cNvPr id="18" name="乗算記号 17">
            <a:extLst>
              <a:ext uri="{FF2B5EF4-FFF2-40B4-BE49-F238E27FC236}">
                <a16:creationId xmlns:a16="http://schemas.microsoft.com/office/drawing/2014/main" id="{566C63FE-68E0-8BF0-3CFF-E048DCB56984}"/>
              </a:ext>
            </a:extLst>
          </p:cNvPr>
          <p:cNvSpPr/>
          <p:nvPr/>
        </p:nvSpPr>
        <p:spPr>
          <a:xfrm>
            <a:off x="6960096" y="1051791"/>
            <a:ext cx="2377210" cy="2377210"/>
          </a:xfrm>
          <a:prstGeom prst="mathMultiply">
            <a:avLst>
              <a:gd name="adj1" fmla="val 1238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pic>
        <p:nvPicPr>
          <p:cNvPr id="5" name="オーディオ 4">
            <a:hlinkClick r:id="" action="ppaction://media"/>
            <a:extLst>
              <a:ext uri="{FF2B5EF4-FFF2-40B4-BE49-F238E27FC236}">
                <a16:creationId xmlns:a16="http://schemas.microsoft.com/office/drawing/2014/main" id="{89C14FFF-5479-4EDD-9232-7EF916FF7FC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738668903"/>
      </p:ext>
    </p:extLst>
  </p:cSld>
  <p:clrMapOvr>
    <a:masterClrMapping/>
  </p:clrMapOvr>
  <mc:AlternateContent xmlns:mc="http://schemas.openxmlformats.org/markup-compatibility/2006" xmlns:p14="http://schemas.microsoft.com/office/powerpoint/2010/main">
    <mc:Choice Requires="p14">
      <p:transition spd="slow" p14:dur="2000" advTm="39022"/>
    </mc:Choice>
    <mc:Fallback xmlns="">
      <p:transition spd="slow" advTm="3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500"/>
                            </p:stCondLst>
                            <p:childTnLst>
                              <p:par>
                                <p:cTn id="13" presetID="26" presetClass="emph" presetSubtype="0" fill="hold" grpId="0" nodeType="afterEffect">
                                  <p:stCondLst>
                                    <p:cond delay="0"/>
                                  </p:stCondLst>
                                  <p:childTnLst>
                                    <p:animEffect transition="out" filter="fade">
                                      <p:cBhvr>
                                        <p:cTn id="14" dur="750" tmFilter="0, 0; .2, .5; .8, .5; 1, 0"/>
                                        <p:tgtEl>
                                          <p:spTgt spid="18"/>
                                        </p:tgtEl>
                                      </p:cBhvr>
                                    </p:animEffect>
                                    <p:animScale>
                                      <p:cBhvr>
                                        <p:cTn id="15" dur="375" autoRev="1" fill="hold"/>
                                        <p:tgtEl>
                                          <p:spTgt spid="18"/>
                                        </p:tgtEl>
                                      </p:cBhvr>
                                      <p:by x="105000" y="105000"/>
                                    </p:animScale>
                                  </p:childTnLst>
                                </p:cTn>
                              </p:par>
                            </p:childTnLst>
                          </p:cTn>
                        </p:par>
                        <p:par>
                          <p:cTn id="16" fill="hold">
                            <p:stCondLst>
                              <p:cond delay="1250"/>
                            </p:stCondLst>
                            <p:childTnLst>
                              <p:par>
                                <p:cTn id="17" presetID="26" presetClass="emph" presetSubtype="0" fill="hold" grpId="1" nodeType="afterEffect">
                                  <p:stCondLst>
                                    <p:cond delay="0"/>
                                  </p:stCondLst>
                                  <p:childTnLst>
                                    <p:animEffect transition="out" filter="fade">
                                      <p:cBhvr>
                                        <p:cTn id="18" dur="800" tmFilter="0, 0; .2, .5; .8, .5; 1, 0"/>
                                        <p:tgtEl>
                                          <p:spTgt spid="18"/>
                                        </p:tgtEl>
                                      </p:cBhvr>
                                    </p:animEffect>
                                    <p:animScale>
                                      <p:cBhvr>
                                        <p:cTn id="19" dur="400" autoRev="1" fill="hold"/>
                                        <p:tgtEl>
                                          <p:spTgt spid="18"/>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0" grpId="0" animBg="1"/>
      <p:bldP spid="18" grpId="0" animBg="1"/>
      <p:bldP spid="18" grpId="1" animBg="1"/>
    </p:bldLst>
  </p:timing>
  <p:extLst>
    <p:ext uri="{6950BFC3-D8DA-4A85-94F7-54DA5524770B}">
      <p188:commentRel xmlns:p188="http://schemas.microsoft.com/office/powerpoint/2018/8/main" xmlns="" r:id="rId9"/>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3">
            <a:extLst>
              <a:ext uri="{FF2B5EF4-FFF2-40B4-BE49-F238E27FC236}">
                <a16:creationId xmlns:a16="http://schemas.microsoft.com/office/drawing/2014/main" id="{5553B1C5-9547-F405-F1BE-306F01F9FD7A}"/>
              </a:ext>
            </a:extLst>
          </p:cNvPr>
          <p:cNvSpPr txBox="1">
            <a:spLocks/>
          </p:cNvSpPr>
          <p:nvPr/>
        </p:nvSpPr>
        <p:spPr bwMode="auto">
          <a:xfrm>
            <a:off x="601629" y="911758"/>
            <a:ext cx="10972800" cy="7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ＭＳ Ｐゴシック" charset="-128"/>
              </a:defRPr>
            </a:lvl1pPr>
            <a:lvl2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2pPr>
            <a:lvl3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3pPr>
            <a:lvl4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4pPr>
            <a:lvl5pPr algn="ctr" rtl="0" eaLnBrk="0" fontAlgn="base" hangingPunct="0">
              <a:spcBef>
                <a:spcPct val="0"/>
              </a:spcBef>
              <a:spcAft>
                <a:spcPct val="0"/>
              </a:spcAft>
              <a:defRPr kumimoji="1" sz="4400">
                <a:solidFill>
                  <a:schemeClr val="tx2"/>
                </a:solidFill>
                <a:latin typeface="Calibri" charset="0"/>
                <a:ea typeface="ＭＳ Ｐゴシック" pitchFamily="50" charset="-128"/>
                <a:cs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sz="4000" b="1" kern="0" dirty="0">
                <a:latin typeface="BIZ UDPゴシック" panose="020B0400000000000000" pitchFamily="50" charset="-128"/>
                <a:ea typeface="BIZ UDPゴシック" panose="020B0400000000000000" pitchFamily="50" charset="-128"/>
              </a:rPr>
              <a:t>RSV</a:t>
            </a:r>
            <a:r>
              <a:rPr lang="ja-JP" altLang="en-US" sz="4000" b="1" kern="0" dirty="0">
                <a:latin typeface="BIZ UDPゴシック" panose="020B0400000000000000" pitchFamily="50" charset="-128"/>
                <a:ea typeface="BIZ UDPゴシック" panose="020B0400000000000000" pitchFamily="50" charset="-128"/>
              </a:rPr>
              <a:t>感染症の予防</a:t>
            </a:r>
            <a:endParaRPr lang="ja-JP" altLang="en-US" sz="4000" kern="0"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C7E6659F-6DC4-B6B5-F840-87E5BEF2AA97}"/>
              </a:ext>
            </a:extLst>
          </p:cNvPr>
          <p:cNvSpPr/>
          <p:nvPr/>
        </p:nvSpPr>
        <p:spPr bwMode="auto">
          <a:xfrm>
            <a:off x="3791744" y="1205640"/>
            <a:ext cx="4608512" cy="13512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pic>
        <p:nvPicPr>
          <p:cNvPr id="8" name="図 7" descr="ポーズ, スーツ, 写真, 立つ が含まれている画像&#10;&#10;自動的に生成された説明">
            <a:extLst>
              <a:ext uri="{FF2B5EF4-FFF2-40B4-BE49-F238E27FC236}">
                <a16:creationId xmlns:a16="http://schemas.microsoft.com/office/drawing/2014/main" id="{01634BA6-E863-588A-6CE7-AEC0A48AFDFF}"/>
              </a:ext>
            </a:extLst>
          </p:cNvPr>
          <p:cNvPicPr>
            <a:picLocks noChangeAspect="1"/>
          </p:cNvPicPr>
          <p:nvPr/>
        </p:nvPicPr>
        <p:blipFill>
          <a:blip r:embed="rId6">
            <a:extLst>
              <a:ext uri="{28A0092B-C50C-407E-A947-70E740481C1C}">
                <a14:useLocalDpi xmlns:a14="http://schemas.microsoft.com/office/drawing/2010/main" val="0"/>
              </a:ext>
            </a:extLst>
          </a:blip>
          <a:srcRect l="38567" t="8579" r="42449" b="68768"/>
          <a:stretch/>
        </p:blipFill>
        <p:spPr>
          <a:xfrm>
            <a:off x="-410646" y="4693991"/>
            <a:ext cx="2565426" cy="2164009"/>
          </a:xfrm>
          <a:prstGeom prst="rect">
            <a:avLst/>
          </a:prstGeom>
        </p:spPr>
      </p:pic>
      <p:sp>
        <p:nvSpPr>
          <p:cNvPr id="11" name="正方形/長方形 10">
            <a:extLst>
              <a:ext uri="{FF2B5EF4-FFF2-40B4-BE49-F238E27FC236}">
                <a16:creationId xmlns:a16="http://schemas.microsoft.com/office/drawing/2014/main" id="{1B455094-349F-1528-FF45-0D94008772AE}"/>
              </a:ext>
            </a:extLst>
          </p:cNvPr>
          <p:cNvSpPr/>
          <p:nvPr/>
        </p:nvSpPr>
        <p:spPr>
          <a:xfrm>
            <a:off x="1775520" y="2420887"/>
            <a:ext cx="2016224" cy="1871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2" name="正方形/長方形 11">
            <a:extLst>
              <a:ext uri="{FF2B5EF4-FFF2-40B4-BE49-F238E27FC236}">
                <a16:creationId xmlns:a16="http://schemas.microsoft.com/office/drawing/2014/main" id="{70F000BF-B314-BF67-418E-47DA477C4CA5}"/>
              </a:ext>
            </a:extLst>
          </p:cNvPr>
          <p:cNvSpPr/>
          <p:nvPr/>
        </p:nvSpPr>
        <p:spPr>
          <a:xfrm>
            <a:off x="1775520" y="4028306"/>
            <a:ext cx="4104456" cy="1871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9" name="コンテンツ プレースホルダー 6">
            <a:extLst>
              <a:ext uri="{FF2B5EF4-FFF2-40B4-BE49-F238E27FC236}">
                <a16:creationId xmlns:a16="http://schemas.microsoft.com/office/drawing/2014/main" id="{A7D502A4-EB46-4B41-3623-BDA8E1EBF38B}"/>
              </a:ext>
            </a:extLst>
          </p:cNvPr>
          <p:cNvSpPr txBox="1">
            <a:spLocks/>
          </p:cNvSpPr>
          <p:nvPr/>
        </p:nvSpPr>
        <p:spPr>
          <a:xfrm>
            <a:off x="1415480" y="1966912"/>
            <a:ext cx="10515600" cy="29241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20000"/>
              </a:lnSpc>
              <a:spcBef>
                <a:spcPts val="0"/>
              </a:spcBef>
              <a:buFont typeface="Wingdings" panose="05000000000000000000" pitchFamily="2" charset="2"/>
              <a:buChar char="l"/>
            </a:pPr>
            <a:r>
              <a:rPr lang="ja-JP" altLang="en-US" sz="3600" dirty="0">
                <a:latin typeface="BIZ UDPゴシック" panose="020B0400000000000000" pitchFamily="50" charset="-128"/>
                <a:ea typeface="BIZ UDPゴシック" panose="020B0400000000000000" pitchFamily="50" charset="-128"/>
              </a:rPr>
              <a:t>抗体製剤</a:t>
            </a:r>
          </a:p>
          <a:p>
            <a:pPr lvl="1">
              <a:spcBef>
                <a:spcPts val="0"/>
              </a:spcBef>
              <a:buFont typeface="Arial" panose="020B0604020202020204" pitchFamily="34" charset="0"/>
              <a:buChar char="•"/>
            </a:pPr>
            <a:r>
              <a:rPr lang="ja-JP" altLang="en-US" sz="3200" dirty="0">
                <a:latin typeface="BIZ UDPゴシック" panose="020B0400000000000000" pitchFamily="50" charset="-128"/>
                <a:ea typeface="BIZ UDPゴシック" panose="020B0400000000000000" pitchFamily="50" charset="-128"/>
              </a:rPr>
              <a:t>小児の体内に抗体製剤を直接投与する</a:t>
            </a:r>
            <a:br>
              <a:rPr lang="en-US" altLang="ja-JP" sz="3200" dirty="0">
                <a:latin typeface="BIZ UDPゴシック" panose="020B0400000000000000" pitchFamily="50" charset="-128"/>
                <a:ea typeface="BIZ UDPゴシック" panose="020B0400000000000000" pitchFamily="50" charset="-128"/>
              </a:rPr>
            </a:br>
            <a:r>
              <a:rPr lang="ja-JP" altLang="en-US" sz="3200" dirty="0">
                <a:latin typeface="BIZ UDPゴシック" panose="020B0400000000000000" pitchFamily="50" charset="-128"/>
                <a:ea typeface="BIZ UDPゴシック" panose="020B0400000000000000" pitchFamily="50" charset="-128"/>
              </a:rPr>
              <a:t>ことで予防する</a:t>
            </a:r>
          </a:p>
          <a:p>
            <a:pPr>
              <a:lnSpc>
                <a:spcPct val="120000"/>
              </a:lnSpc>
              <a:spcBef>
                <a:spcPts val="0"/>
              </a:spcBef>
              <a:buFont typeface="Wingdings" panose="05000000000000000000" pitchFamily="2" charset="2"/>
              <a:buChar char="l"/>
            </a:pPr>
            <a:r>
              <a:rPr lang="en-US" altLang="ja-JP" sz="3600" dirty="0">
                <a:latin typeface="BIZ UDPゴシック" panose="020B0400000000000000" pitchFamily="50" charset="-128"/>
                <a:ea typeface="BIZ UDPゴシック" panose="020B0400000000000000" pitchFamily="50" charset="-128"/>
              </a:rPr>
              <a:t>RS</a:t>
            </a:r>
            <a:r>
              <a:rPr lang="ja-JP" altLang="en-US" sz="3600" dirty="0">
                <a:latin typeface="BIZ UDPゴシック" panose="020B0400000000000000" pitchFamily="50" charset="-128"/>
                <a:ea typeface="BIZ UDPゴシック" panose="020B0400000000000000" pitchFamily="50" charset="-128"/>
              </a:rPr>
              <a:t>ウイルスワクチン</a:t>
            </a:r>
          </a:p>
          <a:p>
            <a:pPr lvl="1">
              <a:spcBef>
                <a:spcPts val="0"/>
              </a:spcBef>
              <a:buFont typeface="Arial" panose="020B0604020202020204" pitchFamily="34" charset="0"/>
              <a:buChar char="•"/>
            </a:pPr>
            <a:r>
              <a:rPr lang="ja-JP" altLang="en-US" sz="3200" dirty="0">
                <a:latin typeface="BIZ UDPゴシック" panose="020B0400000000000000" pitchFamily="50" charset="-128"/>
                <a:ea typeface="BIZ UDPゴシック" panose="020B0400000000000000" pitchFamily="50" charset="-128"/>
              </a:rPr>
              <a:t>妊婦に接種し、母体にできた抗体を胎盤を</a:t>
            </a:r>
            <a:br>
              <a:rPr lang="en-US" altLang="ja-JP" sz="3200" dirty="0">
                <a:latin typeface="BIZ UDPゴシック" panose="020B0400000000000000" pitchFamily="50" charset="-128"/>
                <a:ea typeface="BIZ UDPゴシック" panose="020B0400000000000000" pitchFamily="50" charset="-128"/>
              </a:rPr>
            </a:br>
            <a:r>
              <a:rPr lang="ja-JP" altLang="en-US" sz="3200" dirty="0">
                <a:latin typeface="BIZ UDPゴシック" panose="020B0400000000000000" pitchFamily="50" charset="-128"/>
                <a:ea typeface="BIZ UDPゴシック" panose="020B0400000000000000" pitchFamily="50" charset="-128"/>
              </a:rPr>
              <a:t>通じて、移行させることで生まれてきた児の</a:t>
            </a:r>
            <a:br>
              <a:rPr lang="en-US" altLang="ja-JP" sz="3200" dirty="0">
                <a:latin typeface="BIZ UDPゴシック" panose="020B0400000000000000" pitchFamily="50" charset="-128"/>
                <a:ea typeface="BIZ UDPゴシック" panose="020B0400000000000000" pitchFamily="50" charset="-128"/>
              </a:rPr>
            </a:br>
            <a:r>
              <a:rPr lang="ja-JP" altLang="en-US" sz="3200" dirty="0">
                <a:latin typeface="BIZ UDPゴシック" panose="020B0400000000000000" pitchFamily="50" charset="-128"/>
                <a:ea typeface="BIZ UDPゴシック" panose="020B0400000000000000" pitchFamily="50" charset="-128"/>
              </a:rPr>
              <a:t>感染症を予防する</a:t>
            </a:r>
          </a:p>
          <a:p>
            <a:pPr lvl="1">
              <a:spcBef>
                <a:spcPts val="0"/>
              </a:spcBef>
              <a:buFont typeface="Arial" panose="020B0604020202020204" pitchFamily="34" charset="0"/>
              <a:buChar char="•"/>
            </a:pPr>
            <a:endParaRPr lang="ja-JP" altLang="en-US" sz="3600" dirty="0">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8CA36478-D22D-43A7-8499-C0AC8CCF5C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013820541"/>
      </p:ext>
    </p:extLst>
  </p:cSld>
  <p:clrMapOvr>
    <a:masterClrMapping/>
  </p:clrMapOvr>
  <mc:AlternateContent xmlns:mc="http://schemas.openxmlformats.org/markup-compatibility/2006" xmlns:p14="http://schemas.microsoft.com/office/powerpoint/2010/main">
    <mc:Choice Requires="p14">
      <p:transition spd="slow" p14:dur="2000" advTm="32968"/>
    </mc:Choice>
    <mc:Fallback xmlns="">
      <p:transition spd="slow" advTm="3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animBg="1"/>
      <p:bldP spid="12" grpId="0" animBg="1"/>
    </p:bldLst>
  </p:timing>
  <p:extLst>
    <p:ext uri="{6950BFC3-D8DA-4A85-94F7-54DA5524770B}">
      <p188:commentRel xmlns:p188="http://schemas.microsoft.com/office/powerpoint/2018/8/main" xmlns="" r:id="rId8"/>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CEB2459-42EE-46A5-BB97-A0FB21E84475}"/>
              </a:ext>
            </a:extLst>
          </p:cNvPr>
          <p:cNvSpPr txBox="1"/>
          <p:nvPr/>
        </p:nvSpPr>
        <p:spPr>
          <a:xfrm>
            <a:off x="263352" y="5521156"/>
            <a:ext cx="1204368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基礎疾患のない小児に比べ、集中治療室や人工呼吸管理になる症例が多い。</a:t>
            </a:r>
            <a:endParaRPr kumimoji="1" lang="en-US" altLang="ja-JP"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治癒しても後遺症を残し、在宅酸素療法となる症例</a:t>
            </a:r>
            <a:r>
              <a:rPr kumimoji="1" lang="ja-JP" altLang="en-US" sz="28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rPr>
              <a:t>もある。</a:t>
            </a:r>
            <a:endParaRPr kumimoji="1" lang="ja-JP" altLang="en-US"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5" name="Titre 8">
            <a:extLst>
              <a:ext uri="{FF2B5EF4-FFF2-40B4-BE49-F238E27FC236}">
                <a16:creationId xmlns:a16="http://schemas.microsoft.com/office/drawing/2014/main" id="{EDA51C03-44E5-6E54-877E-1C1B50B31760}"/>
              </a:ext>
            </a:extLst>
          </p:cNvPr>
          <p:cNvSpPr txBox="1">
            <a:spLocks/>
          </p:cNvSpPr>
          <p:nvPr/>
        </p:nvSpPr>
        <p:spPr>
          <a:xfrm>
            <a:off x="335360" y="206890"/>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4000" dirty="0">
                <a:solidFill>
                  <a:schemeClr val="bg1"/>
                </a:solidFill>
                <a:latin typeface="BIZ UDPゴシック" panose="020B0400000000000000" pitchFamily="50" charset="-128"/>
                <a:ea typeface="BIZ UDPゴシック" panose="020B0400000000000000" pitchFamily="50" charset="-128"/>
              </a:rPr>
              <a:t>RSV</a:t>
            </a:r>
            <a:r>
              <a:rPr lang="ja-JP" altLang="en-US" sz="4000" dirty="0">
                <a:solidFill>
                  <a:schemeClr val="bg1"/>
                </a:solidFill>
                <a:latin typeface="BIZ UDPゴシック" panose="020B0400000000000000" pitchFamily="50" charset="-128"/>
                <a:ea typeface="BIZ UDPゴシック" panose="020B0400000000000000" pitchFamily="50" charset="-128"/>
              </a:rPr>
              <a:t>感染症の重症化リスク因子</a:t>
            </a:r>
          </a:p>
        </p:txBody>
      </p:sp>
      <p:grpSp>
        <p:nvGrpSpPr>
          <p:cNvPr id="3" name="グループ化 2">
            <a:extLst>
              <a:ext uri="{FF2B5EF4-FFF2-40B4-BE49-F238E27FC236}">
                <a16:creationId xmlns:a16="http://schemas.microsoft.com/office/drawing/2014/main" id="{0664672B-CBDC-CFB9-B099-77E9A8787DD6}"/>
              </a:ext>
            </a:extLst>
          </p:cNvPr>
          <p:cNvGrpSpPr/>
          <p:nvPr/>
        </p:nvGrpSpPr>
        <p:grpSpPr>
          <a:xfrm>
            <a:off x="4463509" y="1320056"/>
            <a:ext cx="3528392" cy="1892920"/>
            <a:chOff x="4463509" y="1320056"/>
            <a:chExt cx="3528392" cy="1892920"/>
          </a:xfrm>
        </p:grpSpPr>
        <p:sp>
          <p:nvSpPr>
            <p:cNvPr id="9" name="楕円 8">
              <a:extLst>
                <a:ext uri="{FF2B5EF4-FFF2-40B4-BE49-F238E27FC236}">
                  <a16:creationId xmlns:a16="http://schemas.microsoft.com/office/drawing/2014/main" id="{E6C1E20A-50E2-C542-A42A-C4C607AD4DFC}"/>
                </a:ext>
              </a:extLst>
            </p:cNvPr>
            <p:cNvSpPr/>
            <p:nvPr/>
          </p:nvSpPr>
          <p:spPr>
            <a:xfrm>
              <a:off x="4463509" y="1320056"/>
              <a:ext cx="3528392" cy="189292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15" name="テキスト ボックス 14">
              <a:extLst>
                <a:ext uri="{FF2B5EF4-FFF2-40B4-BE49-F238E27FC236}">
                  <a16:creationId xmlns:a16="http://schemas.microsoft.com/office/drawing/2014/main" id="{79E1B924-08A7-E87C-779A-D40B173DE11E}"/>
                </a:ext>
              </a:extLst>
            </p:cNvPr>
            <p:cNvSpPr txBox="1"/>
            <p:nvPr/>
          </p:nvSpPr>
          <p:spPr>
            <a:xfrm>
              <a:off x="4805875" y="1879737"/>
              <a:ext cx="2989904" cy="646331"/>
            </a:xfrm>
            <a:prstGeom prst="rect">
              <a:avLst/>
            </a:prstGeom>
            <a:noFill/>
          </p:spPr>
          <p:txBody>
            <a:bodyPr wrap="square">
              <a:spAutoFit/>
            </a:bodyPr>
            <a:lstStyle/>
            <a:p>
              <a:pPr algn="ctr"/>
              <a:r>
                <a:rPr lang="ja-JP" altLang="en-US" sz="3600" b="1" dirty="0">
                  <a:latin typeface="BIZ UDPゴシック" panose="020B0400000000000000" pitchFamily="50" charset="-128"/>
                  <a:ea typeface="BIZ UDPゴシック" panose="020B0400000000000000" pitchFamily="50" charset="-128"/>
                </a:rPr>
                <a:t>慢性肺疾患</a:t>
              </a:r>
            </a:p>
          </p:txBody>
        </p:sp>
      </p:grpSp>
      <p:grpSp>
        <p:nvGrpSpPr>
          <p:cNvPr id="6" name="グループ化 5">
            <a:extLst>
              <a:ext uri="{FF2B5EF4-FFF2-40B4-BE49-F238E27FC236}">
                <a16:creationId xmlns:a16="http://schemas.microsoft.com/office/drawing/2014/main" id="{4866F546-054F-5D3B-6EBE-A33E0F941859}"/>
              </a:ext>
            </a:extLst>
          </p:cNvPr>
          <p:cNvGrpSpPr/>
          <p:nvPr/>
        </p:nvGrpSpPr>
        <p:grpSpPr>
          <a:xfrm>
            <a:off x="8178861" y="1320056"/>
            <a:ext cx="3528392" cy="1892920"/>
            <a:chOff x="8178861" y="1320056"/>
            <a:chExt cx="3528392" cy="1892920"/>
          </a:xfrm>
        </p:grpSpPr>
        <p:sp>
          <p:nvSpPr>
            <p:cNvPr id="10" name="楕円 9">
              <a:extLst>
                <a:ext uri="{FF2B5EF4-FFF2-40B4-BE49-F238E27FC236}">
                  <a16:creationId xmlns:a16="http://schemas.microsoft.com/office/drawing/2014/main" id="{15FD6296-276A-42B2-9AE8-9221C1969A1C}"/>
                </a:ext>
              </a:extLst>
            </p:cNvPr>
            <p:cNvSpPr/>
            <p:nvPr/>
          </p:nvSpPr>
          <p:spPr>
            <a:xfrm>
              <a:off x="8178861" y="1320056"/>
              <a:ext cx="3528392" cy="189292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16" name="テキスト ボックス 15">
              <a:extLst>
                <a:ext uri="{FF2B5EF4-FFF2-40B4-BE49-F238E27FC236}">
                  <a16:creationId xmlns:a16="http://schemas.microsoft.com/office/drawing/2014/main" id="{D06DA458-FD8D-EA7A-FB29-C051CB9783AD}"/>
                </a:ext>
              </a:extLst>
            </p:cNvPr>
            <p:cNvSpPr txBox="1"/>
            <p:nvPr/>
          </p:nvSpPr>
          <p:spPr>
            <a:xfrm>
              <a:off x="8521225" y="1879737"/>
              <a:ext cx="2989905" cy="646331"/>
            </a:xfrm>
            <a:prstGeom prst="rect">
              <a:avLst/>
            </a:prstGeom>
            <a:noFill/>
          </p:spPr>
          <p:txBody>
            <a:bodyPr wrap="square">
              <a:spAutoFit/>
            </a:bodyPr>
            <a:lstStyle/>
            <a:p>
              <a:pPr algn="ctr"/>
              <a:r>
                <a:rPr lang="ja-JP" altLang="en-US" sz="3600" b="1" dirty="0">
                  <a:latin typeface="BIZ UDPゴシック" panose="020B0400000000000000" pitchFamily="50" charset="-128"/>
                  <a:ea typeface="BIZ UDPゴシック" panose="020B0400000000000000" pitchFamily="50" charset="-128"/>
                </a:rPr>
                <a:t>先天性心疾患</a:t>
              </a:r>
            </a:p>
          </p:txBody>
        </p:sp>
      </p:grpSp>
      <p:grpSp>
        <p:nvGrpSpPr>
          <p:cNvPr id="7" name="グループ化 6">
            <a:extLst>
              <a:ext uri="{FF2B5EF4-FFF2-40B4-BE49-F238E27FC236}">
                <a16:creationId xmlns:a16="http://schemas.microsoft.com/office/drawing/2014/main" id="{AB12EFB9-0496-2A04-3D46-2E22ECE22ABA}"/>
              </a:ext>
            </a:extLst>
          </p:cNvPr>
          <p:cNvGrpSpPr/>
          <p:nvPr/>
        </p:nvGrpSpPr>
        <p:grpSpPr>
          <a:xfrm>
            <a:off x="2512353" y="3356992"/>
            <a:ext cx="3528392" cy="1892920"/>
            <a:chOff x="2512353" y="3356992"/>
            <a:chExt cx="3528392" cy="1892920"/>
          </a:xfrm>
        </p:grpSpPr>
        <p:sp>
          <p:nvSpPr>
            <p:cNvPr id="11" name="楕円 10">
              <a:extLst>
                <a:ext uri="{FF2B5EF4-FFF2-40B4-BE49-F238E27FC236}">
                  <a16:creationId xmlns:a16="http://schemas.microsoft.com/office/drawing/2014/main" id="{5EEDE474-4AC5-7E14-A82A-00DA3D4090DB}"/>
                </a:ext>
              </a:extLst>
            </p:cNvPr>
            <p:cNvSpPr/>
            <p:nvPr/>
          </p:nvSpPr>
          <p:spPr>
            <a:xfrm>
              <a:off x="2512353" y="3356992"/>
              <a:ext cx="3528392" cy="189292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17" name="テキスト ボックス 16">
              <a:extLst>
                <a:ext uri="{FF2B5EF4-FFF2-40B4-BE49-F238E27FC236}">
                  <a16:creationId xmlns:a16="http://schemas.microsoft.com/office/drawing/2014/main" id="{A68146F5-DE72-8377-5670-2E739B2A9DAF}"/>
                </a:ext>
              </a:extLst>
            </p:cNvPr>
            <p:cNvSpPr txBox="1"/>
            <p:nvPr/>
          </p:nvSpPr>
          <p:spPr>
            <a:xfrm>
              <a:off x="2852831" y="3949169"/>
              <a:ext cx="2754714" cy="646331"/>
            </a:xfrm>
            <a:prstGeom prst="rect">
              <a:avLst/>
            </a:prstGeom>
            <a:noFill/>
          </p:spPr>
          <p:txBody>
            <a:bodyPr wrap="square">
              <a:spAutoFit/>
            </a:bodyPr>
            <a:lstStyle/>
            <a:p>
              <a:pPr algn="ctr"/>
              <a:r>
                <a:rPr lang="ja-JP" altLang="en-US" sz="3600" b="1" dirty="0">
                  <a:latin typeface="BIZ UDPゴシック" panose="020B0400000000000000" pitchFamily="50" charset="-128"/>
                  <a:ea typeface="BIZ UDPゴシック" panose="020B0400000000000000" pitchFamily="50" charset="-128"/>
                </a:rPr>
                <a:t>免疫不全</a:t>
              </a:r>
            </a:p>
          </p:txBody>
        </p:sp>
      </p:grpSp>
      <p:grpSp>
        <p:nvGrpSpPr>
          <p:cNvPr id="13" name="グループ化 12">
            <a:extLst>
              <a:ext uri="{FF2B5EF4-FFF2-40B4-BE49-F238E27FC236}">
                <a16:creationId xmlns:a16="http://schemas.microsoft.com/office/drawing/2014/main" id="{523B2489-C48A-0F31-CED9-606A449728C6}"/>
              </a:ext>
            </a:extLst>
          </p:cNvPr>
          <p:cNvGrpSpPr/>
          <p:nvPr/>
        </p:nvGrpSpPr>
        <p:grpSpPr>
          <a:xfrm>
            <a:off x="6227705" y="3356992"/>
            <a:ext cx="3528392" cy="1892920"/>
            <a:chOff x="6227705" y="3356992"/>
            <a:chExt cx="3528392" cy="1892920"/>
          </a:xfrm>
        </p:grpSpPr>
        <p:sp>
          <p:nvSpPr>
            <p:cNvPr id="12" name="楕円 11">
              <a:extLst>
                <a:ext uri="{FF2B5EF4-FFF2-40B4-BE49-F238E27FC236}">
                  <a16:creationId xmlns:a16="http://schemas.microsoft.com/office/drawing/2014/main" id="{C636924C-A9F4-11F6-F1B5-19B0F85E26BE}"/>
                </a:ext>
              </a:extLst>
            </p:cNvPr>
            <p:cNvSpPr/>
            <p:nvPr/>
          </p:nvSpPr>
          <p:spPr>
            <a:xfrm>
              <a:off x="6227705" y="3356992"/>
              <a:ext cx="3528392" cy="189292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18" name="テキスト ボックス 17">
              <a:extLst>
                <a:ext uri="{FF2B5EF4-FFF2-40B4-BE49-F238E27FC236}">
                  <a16:creationId xmlns:a16="http://schemas.microsoft.com/office/drawing/2014/main" id="{0BB164DC-AEFF-C2FA-16A4-A19B3B29A653}"/>
                </a:ext>
              </a:extLst>
            </p:cNvPr>
            <p:cNvSpPr txBox="1"/>
            <p:nvPr/>
          </p:nvSpPr>
          <p:spPr>
            <a:xfrm>
              <a:off x="6430541" y="3980286"/>
              <a:ext cx="3122719" cy="646331"/>
            </a:xfrm>
            <a:prstGeom prst="rect">
              <a:avLst/>
            </a:prstGeom>
            <a:noFill/>
          </p:spPr>
          <p:txBody>
            <a:bodyPr wrap="square">
              <a:spAutoFit/>
            </a:bodyPr>
            <a:lstStyle/>
            <a:p>
              <a:pPr algn="ctr"/>
              <a:r>
                <a:rPr lang="ja-JP" altLang="en-US" sz="3600" b="1" dirty="0">
                  <a:latin typeface="BIZ UDPゴシック" panose="020B0400000000000000" pitchFamily="50" charset="-128"/>
                  <a:ea typeface="BIZ UDPゴシック" panose="020B0400000000000000" pitchFamily="50" charset="-128"/>
                </a:rPr>
                <a:t>ダウン症候群　</a:t>
              </a:r>
              <a:endParaRPr lang="en-US" altLang="ja-JP" sz="2400" b="1" dirty="0">
                <a:latin typeface="BIZ UDPゴシック" panose="020B0400000000000000" pitchFamily="50" charset="-128"/>
                <a:ea typeface="BIZ UDPゴシック" panose="020B0400000000000000" pitchFamily="50" charset="-128"/>
              </a:endParaRPr>
            </a:p>
          </p:txBody>
        </p:sp>
      </p:grpSp>
      <p:sp>
        <p:nvSpPr>
          <p:cNvPr id="19" name="テキスト ボックス 18">
            <a:extLst>
              <a:ext uri="{FF2B5EF4-FFF2-40B4-BE49-F238E27FC236}">
                <a16:creationId xmlns:a16="http://schemas.microsoft.com/office/drawing/2014/main" id="{BA573146-ABD6-997D-B575-88317C7ADEF5}"/>
              </a:ext>
            </a:extLst>
          </p:cNvPr>
          <p:cNvSpPr txBox="1"/>
          <p:nvPr/>
        </p:nvSpPr>
        <p:spPr>
          <a:xfrm>
            <a:off x="9320645" y="4839434"/>
            <a:ext cx="1559086" cy="461665"/>
          </a:xfrm>
          <a:prstGeom prst="rect">
            <a:avLst/>
          </a:prstGeom>
          <a:noFill/>
        </p:spPr>
        <p:txBody>
          <a:bodyPr wrap="square">
            <a:spAutoFit/>
          </a:bodyPr>
          <a:lstStyle/>
          <a:p>
            <a:r>
              <a:rPr lang="ja-JP" altLang="en-US" sz="2400" dirty="0">
                <a:latin typeface="BIZ UDPゴシック" panose="020B0400000000000000" pitchFamily="50" charset="-128"/>
                <a:ea typeface="BIZ UDPゴシック" panose="020B0400000000000000" pitchFamily="50" charset="-128"/>
              </a:rPr>
              <a:t>など</a:t>
            </a:r>
            <a:endParaRPr lang="en-US" altLang="ja-JP" sz="1600" dirty="0">
              <a:latin typeface="BIZ UDPゴシック" panose="020B0400000000000000" pitchFamily="50" charset="-128"/>
              <a:ea typeface="BIZ UDPゴシック" panose="020B0400000000000000" pitchFamily="50" charset="-128"/>
            </a:endParaRPr>
          </a:p>
        </p:txBody>
      </p:sp>
      <p:grpSp>
        <p:nvGrpSpPr>
          <p:cNvPr id="21" name="グループ化 20">
            <a:extLst>
              <a:ext uri="{FF2B5EF4-FFF2-40B4-BE49-F238E27FC236}">
                <a16:creationId xmlns:a16="http://schemas.microsoft.com/office/drawing/2014/main" id="{BAE7F96B-CCDF-06D2-AA46-A0AC2C8BB1DF}"/>
              </a:ext>
            </a:extLst>
          </p:cNvPr>
          <p:cNvGrpSpPr/>
          <p:nvPr/>
        </p:nvGrpSpPr>
        <p:grpSpPr>
          <a:xfrm>
            <a:off x="767408" y="1320056"/>
            <a:ext cx="3528392" cy="1892920"/>
            <a:chOff x="767408" y="1320056"/>
            <a:chExt cx="3528392" cy="1892920"/>
          </a:xfrm>
        </p:grpSpPr>
        <p:sp>
          <p:nvSpPr>
            <p:cNvPr id="8" name="楕円 7">
              <a:extLst>
                <a:ext uri="{FF2B5EF4-FFF2-40B4-BE49-F238E27FC236}">
                  <a16:creationId xmlns:a16="http://schemas.microsoft.com/office/drawing/2014/main" id="{13C4C277-7313-6221-4C64-C46B2775B7EF}"/>
                </a:ext>
              </a:extLst>
            </p:cNvPr>
            <p:cNvSpPr/>
            <p:nvPr/>
          </p:nvSpPr>
          <p:spPr>
            <a:xfrm>
              <a:off x="767408" y="1320056"/>
              <a:ext cx="3528392" cy="189292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14" name="テキスト ボックス 13">
              <a:extLst>
                <a:ext uri="{FF2B5EF4-FFF2-40B4-BE49-F238E27FC236}">
                  <a16:creationId xmlns:a16="http://schemas.microsoft.com/office/drawing/2014/main" id="{486CF457-C5BB-54BC-F561-A7D406214875}"/>
                </a:ext>
              </a:extLst>
            </p:cNvPr>
            <p:cNvSpPr txBox="1"/>
            <p:nvPr/>
          </p:nvSpPr>
          <p:spPr>
            <a:xfrm>
              <a:off x="1752061" y="1879737"/>
              <a:ext cx="1559086" cy="646331"/>
            </a:xfrm>
            <a:prstGeom prst="rect">
              <a:avLst/>
            </a:prstGeom>
            <a:noFill/>
          </p:spPr>
          <p:txBody>
            <a:bodyPr wrap="square">
              <a:spAutoFit/>
            </a:bodyPr>
            <a:lstStyle/>
            <a:p>
              <a:pPr algn="ctr"/>
              <a:r>
                <a:rPr lang="ja-JP" altLang="en-US" sz="3600" b="1" dirty="0">
                  <a:latin typeface="BIZ UDPゴシック" panose="020B0400000000000000" pitchFamily="50" charset="-128"/>
                  <a:ea typeface="BIZ UDPゴシック" panose="020B0400000000000000" pitchFamily="50" charset="-128"/>
                </a:rPr>
                <a:t>早産児</a:t>
              </a:r>
              <a:endParaRPr lang="en-US" altLang="ja-JP" sz="2400" b="1" dirty="0">
                <a:latin typeface="BIZ UDPゴシック" panose="020B0400000000000000" pitchFamily="50" charset="-128"/>
                <a:ea typeface="BIZ UDPゴシック" panose="020B0400000000000000" pitchFamily="50" charset="-128"/>
              </a:endParaRPr>
            </a:p>
          </p:txBody>
        </p:sp>
      </p:grpSp>
      <p:pic>
        <p:nvPicPr>
          <p:cNvPr id="20" name="図 19" descr="テーブル, 部屋, 花 が含まれている画像&#10;&#10;自動的に生成された説明">
            <a:extLst>
              <a:ext uri="{FF2B5EF4-FFF2-40B4-BE49-F238E27FC236}">
                <a16:creationId xmlns:a16="http://schemas.microsoft.com/office/drawing/2014/main" id="{B057F97B-5126-3F8C-DE7B-8CC94306BB13}"/>
              </a:ext>
            </a:extLst>
          </p:cNvPr>
          <p:cNvPicPr>
            <a:picLocks noChangeAspect="1"/>
          </p:cNvPicPr>
          <p:nvPr/>
        </p:nvPicPr>
        <p:blipFill>
          <a:blip r:embed="rId6">
            <a:extLst>
              <a:ext uri="{28A0092B-C50C-407E-A947-70E740481C1C}">
                <a14:useLocalDpi xmlns:a14="http://schemas.microsoft.com/office/drawing/2010/main" val="0"/>
              </a:ext>
            </a:extLst>
          </a:blip>
          <a:srcRect l="43700" t="23750" r="42125" b="56300"/>
          <a:stretch/>
        </p:blipFill>
        <p:spPr>
          <a:xfrm>
            <a:off x="560980" y="2094306"/>
            <a:ext cx="1506037" cy="1589706"/>
          </a:xfrm>
          <a:prstGeom prst="rect">
            <a:avLst/>
          </a:prstGeom>
        </p:spPr>
      </p:pic>
      <p:pic>
        <p:nvPicPr>
          <p:cNvPr id="23" name="図 22" descr="アイコン&#10;&#10;AI によって生成されたコンテンツは間違っている可能性があります。">
            <a:extLst>
              <a:ext uri="{FF2B5EF4-FFF2-40B4-BE49-F238E27FC236}">
                <a16:creationId xmlns:a16="http://schemas.microsoft.com/office/drawing/2014/main" id="{CECD6515-2D05-769E-E31E-B63408EEE1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8933" y="3120256"/>
            <a:ext cx="2053303" cy="2064283"/>
          </a:xfrm>
          <a:prstGeom prst="rect">
            <a:avLst/>
          </a:prstGeom>
        </p:spPr>
      </p:pic>
      <p:pic>
        <p:nvPicPr>
          <p:cNvPr id="22" name="オーディオ 21">
            <a:hlinkClick r:id="" action="ppaction://media"/>
            <a:extLst>
              <a:ext uri="{FF2B5EF4-FFF2-40B4-BE49-F238E27FC236}">
                <a16:creationId xmlns:a16="http://schemas.microsoft.com/office/drawing/2014/main" id="{30CB2FD4-3CF3-43B3-9A7D-8AA3B17100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19060804"/>
      </p:ext>
    </p:extLst>
  </p:cSld>
  <p:clrMapOvr>
    <a:masterClrMapping/>
  </p:clrMapOvr>
  <mc:AlternateContent xmlns:mc="http://schemas.openxmlformats.org/markup-compatibility/2006" xmlns:p14="http://schemas.microsoft.com/office/powerpoint/2010/main">
    <mc:Choice Requires="p14">
      <p:transition spd="slow" p14:dur="2000" advTm="36495"/>
    </mc:Choice>
    <mc:Fallback xmlns="">
      <p:transition spd="slow" advTm="3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2"/>
                </p:tgtEl>
              </p:cMediaNode>
            </p:audio>
          </p:childTnLst>
        </p:cTn>
      </p:par>
    </p:tnLst>
    <p:bldLst>
      <p:bldP spid="4"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E6C2D37-719B-3944-ED6E-924BBD49E50F}"/>
              </a:ext>
            </a:extLst>
          </p:cNvPr>
          <p:cNvSpPr/>
          <p:nvPr/>
        </p:nvSpPr>
        <p:spPr bwMode="auto">
          <a:xfrm>
            <a:off x="0" y="0"/>
            <a:ext cx="12192000" cy="6858000"/>
          </a:xfrm>
          <a:prstGeom prst="rect">
            <a:avLst/>
          </a:prstGeom>
          <a:solidFill>
            <a:srgbClr val="006EB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pic>
        <p:nvPicPr>
          <p:cNvPr id="18" name="図 17" descr="背景パターン&#10;&#10;自動的に生成された説明">
            <a:extLst>
              <a:ext uri="{FF2B5EF4-FFF2-40B4-BE49-F238E27FC236}">
                <a16:creationId xmlns:a16="http://schemas.microsoft.com/office/drawing/2014/main" id="{2655B407-4B53-D9D9-1194-B6B042D5A616}"/>
              </a:ext>
            </a:extLst>
          </p:cNvPr>
          <p:cNvPicPr>
            <a:picLocks noChangeAspect="1"/>
          </p:cNvPicPr>
          <p:nvPr/>
        </p:nvPicPr>
        <p:blipFill>
          <a:blip r:embed="rId5">
            <a:alphaModFix amt="59000"/>
            <a:extLst>
              <a:ext uri="{28A0092B-C50C-407E-A947-70E740481C1C}">
                <a14:useLocalDpi xmlns:a14="http://schemas.microsoft.com/office/drawing/2010/main" val="0"/>
              </a:ext>
            </a:extLst>
          </a:blip>
          <a:srcRect l="-9966" t="30782" r="24020" b="-11698"/>
          <a:stretch/>
        </p:blipFill>
        <p:spPr>
          <a:xfrm>
            <a:off x="4889146" y="0"/>
            <a:ext cx="7302854" cy="6858000"/>
          </a:xfrm>
          <a:prstGeom prst="rect">
            <a:avLst/>
          </a:prstGeom>
        </p:spPr>
      </p:pic>
      <p:sp>
        <p:nvSpPr>
          <p:cNvPr id="5" name="正方形/長方形 4">
            <a:extLst>
              <a:ext uri="{FF2B5EF4-FFF2-40B4-BE49-F238E27FC236}">
                <a16:creationId xmlns:a16="http://schemas.microsoft.com/office/drawing/2014/main" id="{37BA353D-7555-E8AA-DA0D-AED57EA4335C}"/>
              </a:ext>
            </a:extLst>
          </p:cNvPr>
          <p:cNvSpPr/>
          <p:nvPr/>
        </p:nvSpPr>
        <p:spPr bwMode="auto">
          <a:xfrm>
            <a:off x="760512" y="656692"/>
            <a:ext cx="10670976" cy="554461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
        <p:nvSpPr>
          <p:cNvPr id="2" name="タイトル 1">
            <a:extLst>
              <a:ext uri="{FF2B5EF4-FFF2-40B4-BE49-F238E27FC236}">
                <a16:creationId xmlns:a16="http://schemas.microsoft.com/office/drawing/2014/main" id="{DA7955C4-CD8D-4E81-9B90-AA11AE50AF54}"/>
              </a:ext>
            </a:extLst>
          </p:cNvPr>
          <p:cNvSpPr>
            <a:spLocks noGrp="1"/>
          </p:cNvSpPr>
          <p:nvPr>
            <p:ph type="title"/>
          </p:nvPr>
        </p:nvSpPr>
        <p:spPr>
          <a:xfrm>
            <a:off x="609600" y="661510"/>
            <a:ext cx="10972800" cy="1143000"/>
          </a:xfrm>
        </p:spPr>
        <p:txBody>
          <a:bodyPr/>
          <a:lstStyle/>
          <a:p>
            <a:r>
              <a:rPr kumimoji="1" lang="ja-JP" altLang="en-US" dirty="0">
                <a:latin typeface="BIZ UDPゴシック" panose="020B0400000000000000" pitchFamily="50" charset="-128"/>
                <a:ea typeface="BIZ UDPゴシック" panose="020B0400000000000000" pitchFamily="50" charset="-128"/>
              </a:rPr>
              <a:t>お話の内容</a:t>
            </a:r>
          </a:p>
        </p:txBody>
      </p:sp>
      <p:sp>
        <p:nvSpPr>
          <p:cNvPr id="3" name="コンテンツ プレースホルダー 2">
            <a:extLst>
              <a:ext uri="{FF2B5EF4-FFF2-40B4-BE49-F238E27FC236}">
                <a16:creationId xmlns:a16="http://schemas.microsoft.com/office/drawing/2014/main" id="{C4BB62CD-B0E4-4EC3-A9E1-6320DD81BE08}"/>
              </a:ext>
            </a:extLst>
          </p:cNvPr>
          <p:cNvSpPr>
            <a:spLocks noGrp="1"/>
          </p:cNvSpPr>
          <p:nvPr>
            <p:ph idx="1"/>
          </p:nvPr>
        </p:nvSpPr>
        <p:spPr>
          <a:xfrm>
            <a:off x="1343472" y="2122520"/>
            <a:ext cx="9793088" cy="2908914"/>
          </a:xfrm>
        </p:spPr>
        <p:txBody>
          <a:bodyPr/>
          <a:lstStyle/>
          <a:p>
            <a:pPr>
              <a:buFont typeface="Wingdings" panose="05000000000000000000" pitchFamily="2" charset="2"/>
              <a:buChar char="l"/>
            </a:pPr>
            <a:r>
              <a:rPr kumimoji="1" lang="en-US" altLang="ja-JP" dirty="0">
                <a:latin typeface="BIZ UDPゴシック" panose="020B0400000000000000" pitchFamily="50" charset="-128"/>
                <a:ea typeface="BIZ UDPゴシック" panose="020B0400000000000000" pitchFamily="50" charset="-128"/>
              </a:rPr>
              <a:t>RS</a:t>
            </a:r>
            <a:r>
              <a:rPr lang="ja-JP" altLang="en-US" dirty="0">
                <a:latin typeface="BIZ UDPゴシック" panose="020B0400000000000000" pitchFamily="50" charset="-128"/>
                <a:ea typeface="BIZ UDPゴシック" panose="020B0400000000000000" pitchFamily="50" charset="-128"/>
              </a:rPr>
              <a:t>ウイルス</a:t>
            </a:r>
            <a:r>
              <a:rPr kumimoji="1" lang="ja-JP" altLang="en-US" dirty="0">
                <a:latin typeface="BIZ UDPゴシック" panose="020B0400000000000000" pitchFamily="50" charset="-128"/>
                <a:ea typeface="BIZ UDPゴシック" panose="020B0400000000000000" pitchFamily="50" charset="-128"/>
              </a:rPr>
              <a:t>感染症とは</a:t>
            </a:r>
            <a:endParaRPr kumimoji="1"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en-US" altLang="ja-JP" dirty="0">
                <a:latin typeface="BIZ UDPゴシック" panose="020B0400000000000000" pitchFamily="50" charset="-128"/>
                <a:ea typeface="BIZ UDPゴシック" panose="020B0400000000000000" pitchFamily="50" charset="-128"/>
              </a:rPr>
              <a:t>RS</a:t>
            </a:r>
            <a:r>
              <a:rPr kumimoji="1" lang="ja-JP" altLang="en-US" dirty="0">
                <a:latin typeface="BIZ UDPゴシック" panose="020B0400000000000000" pitchFamily="50" charset="-128"/>
                <a:ea typeface="BIZ UDPゴシック" panose="020B0400000000000000" pitchFamily="50" charset="-128"/>
              </a:rPr>
              <a:t>ウイルス感染症予防のための抗体製剤</a:t>
            </a:r>
            <a:endParaRPr kumimoji="1"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en-US" altLang="ja-JP" dirty="0">
                <a:latin typeface="BIZ UDPゴシック" panose="020B0400000000000000" pitchFamily="50" charset="-128"/>
                <a:ea typeface="BIZ UDPゴシック" panose="020B0400000000000000" pitchFamily="50" charset="-128"/>
              </a:rPr>
              <a:t>RS</a:t>
            </a:r>
            <a:r>
              <a:rPr kumimoji="1" lang="ja-JP" altLang="en-US" dirty="0">
                <a:latin typeface="BIZ UDPゴシック" panose="020B0400000000000000" pitchFamily="50" charset="-128"/>
                <a:ea typeface="BIZ UDPゴシック" panose="020B0400000000000000" pitchFamily="50" charset="-128"/>
              </a:rPr>
              <a:t>ウイルス感染症予防のための母子免疫ワクチン</a:t>
            </a:r>
          </a:p>
        </p:txBody>
      </p:sp>
      <p:cxnSp>
        <p:nvCxnSpPr>
          <p:cNvPr id="8" name="直線コネクタ 7">
            <a:extLst>
              <a:ext uri="{FF2B5EF4-FFF2-40B4-BE49-F238E27FC236}">
                <a16:creationId xmlns:a16="http://schemas.microsoft.com/office/drawing/2014/main" id="{1DC1A672-B5FA-83B9-2479-46B2D9F3F8F3}"/>
              </a:ext>
            </a:extLst>
          </p:cNvPr>
          <p:cNvCxnSpPr/>
          <p:nvPr/>
        </p:nvCxnSpPr>
        <p:spPr bwMode="auto">
          <a:xfrm>
            <a:off x="760512" y="1628800"/>
            <a:ext cx="10670976" cy="0"/>
          </a:xfrm>
          <a:prstGeom prst="line">
            <a:avLst/>
          </a:prstGeom>
          <a:noFill/>
          <a:ln w="19050" cap="flat" cmpd="sng" algn="ctr">
            <a:solidFill>
              <a:schemeClr val="bg2">
                <a:lumMod val="60000"/>
                <a:lumOff val="40000"/>
              </a:schemeClr>
            </a:solidFill>
            <a:prstDash val="solid"/>
            <a:round/>
            <a:headEnd type="none" w="med" len="med"/>
            <a:tailEnd type="none" w="med" len="med"/>
          </a:ln>
          <a:effectLst/>
        </p:spPr>
      </p:cxnSp>
      <p:pic>
        <p:nvPicPr>
          <p:cNvPr id="17" name="図 16" descr="ポーズ, スーツ, 写真, 立つ が含まれている画像&#10;&#10;自動的に生成された説明">
            <a:extLst>
              <a:ext uri="{FF2B5EF4-FFF2-40B4-BE49-F238E27FC236}">
                <a16:creationId xmlns:a16="http://schemas.microsoft.com/office/drawing/2014/main" id="{28E7FA6D-3D12-EB19-6BC5-017304CEA592}"/>
              </a:ext>
            </a:extLst>
          </p:cNvPr>
          <p:cNvPicPr>
            <a:picLocks noChangeAspect="1"/>
          </p:cNvPicPr>
          <p:nvPr/>
        </p:nvPicPr>
        <p:blipFill>
          <a:blip r:embed="rId6">
            <a:extLst>
              <a:ext uri="{28A0092B-C50C-407E-A947-70E740481C1C}">
                <a14:useLocalDpi xmlns:a14="http://schemas.microsoft.com/office/drawing/2010/main" val="0"/>
              </a:ext>
            </a:extLst>
          </a:blip>
          <a:srcRect l="38868" t="47923" r="42271" b="22788"/>
          <a:stretch/>
        </p:blipFill>
        <p:spPr>
          <a:xfrm flipH="1">
            <a:off x="-1" y="4509120"/>
            <a:ext cx="2160408" cy="2371525"/>
          </a:xfrm>
          <a:prstGeom prst="rect">
            <a:avLst/>
          </a:prstGeom>
        </p:spPr>
      </p:pic>
      <p:pic>
        <p:nvPicPr>
          <p:cNvPr id="9" name="オーディオ 8">
            <a:hlinkClick r:id="" action="ppaction://media"/>
            <a:extLst>
              <a:ext uri="{FF2B5EF4-FFF2-40B4-BE49-F238E27FC236}">
                <a16:creationId xmlns:a16="http://schemas.microsoft.com/office/drawing/2014/main" id="{3188DD6F-C221-45C8-9183-872763C971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96069917"/>
      </p:ext>
    </p:extLst>
  </p:cSld>
  <p:clrMapOvr>
    <a:masterClrMapping/>
  </p:clrMapOvr>
  <mc:AlternateContent xmlns:mc="http://schemas.openxmlformats.org/markup-compatibility/2006" xmlns:p14="http://schemas.microsoft.com/office/powerpoint/2010/main">
    <mc:Choice Requires="p14">
      <p:transition spd="slow" p14:dur="2000" advTm="29030"/>
    </mc:Choice>
    <mc:Fallback xmlns="">
      <p:transition spd="slow" advTm="29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2526B35B-A01D-4B0D-8E48-681BE855AAF2}"/>
              </a:ext>
            </a:extLst>
          </p:cNvPr>
          <p:cNvGraphicFramePr>
            <a:graphicFrameLocks noGrp="1"/>
          </p:cNvGraphicFramePr>
          <p:nvPr>
            <p:extLst>
              <p:ext uri="{D42A27DB-BD31-4B8C-83A1-F6EECF244321}">
                <p14:modId xmlns:p14="http://schemas.microsoft.com/office/powerpoint/2010/main" val="2050142317"/>
              </p:ext>
            </p:extLst>
          </p:nvPr>
        </p:nvGraphicFramePr>
        <p:xfrm>
          <a:off x="322249" y="1484784"/>
          <a:ext cx="11534391" cy="5166326"/>
        </p:xfrm>
        <a:graphic>
          <a:graphicData uri="http://schemas.openxmlformats.org/drawingml/2006/table">
            <a:tbl>
              <a:tblPr firstRow="1" bandRow="1">
                <a:tableStyleId>{21E4AEA4-8DFA-4A89-87EB-49C32662AFE0}</a:tableStyleId>
              </a:tblPr>
              <a:tblGrid>
                <a:gridCol w="2101343">
                  <a:extLst>
                    <a:ext uri="{9D8B030D-6E8A-4147-A177-3AD203B41FA5}">
                      <a16:colId xmlns:a16="http://schemas.microsoft.com/office/drawing/2014/main" val="1170165984"/>
                    </a:ext>
                  </a:extLst>
                </a:gridCol>
                <a:gridCol w="4824536">
                  <a:extLst>
                    <a:ext uri="{9D8B030D-6E8A-4147-A177-3AD203B41FA5}">
                      <a16:colId xmlns:a16="http://schemas.microsoft.com/office/drawing/2014/main" val="234274926"/>
                    </a:ext>
                  </a:extLst>
                </a:gridCol>
                <a:gridCol w="4608512">
                  <a:extLst>
                    <a:ext uri="{9D8B030D-6E8A-4147-A177-3AD203B41FA5}">
                      <a16:colId xmlns:a16="http://schemas.microsoft.com/office/drawing/2014/main" val="4175084555"/>
                    </a:ext>
                  </a:extLst>
                </a:gridCol>
              </a:tblGrid>
              <a:tr h="888476">
                <a:tc>
                  <a:txBody>
                    <a:bodyPr/>
                    <a:lstStyle/>
                    <a:p>
                      <a:pPr marL="108000" algn="ctr"/>
                      <a:r>
                        <a:rPr kumimoji="1" lang="ja-JP" altLang="en-US" sz="2000" dirty="0">
                          <a:latin typeface="BIZ UDPゴシック" panose="020B0400000000000000" pitchFamily="50" charset="-128"/>
                          <a:ea typeface="BIZ UDPゴシック" panose="020B0400000000000000" pitchFamily="50" charset="-128"/>
                        </a:rPr>
                        <a:t>抗体製剤名</a:t>
                      </a:r>
                    </a:p>
                  </a:txBody>
                  <a:tcPr anchor="ctr">
                    <a:solidFill>
                      <a:srgbClr val="F09089"/>
                    </a:solidFill>
                  </a:tcPr>
                </a:tc>
                <a:tc>
                  <a:txBody>
                    <a:bodyPr/>
                    <a:lstStyle/>
                    <a:p>
                      <a:pPr marL="108000" algn="ctr"/>
                      <a:r>
                        <a:rPr kumimoji="1" lang="ja-JP" altLang="en-US" sz="2800" dirty="0">
                          <a:latin typeface="BIZ UDPゴシック" panose="020B0400000000000000" pitchFamily="50" charset="-128"/>
                          <a:ea typeface="BIZ UDPゴシック" panose="020B0400000000000000" pitchFamily="50" charset="-128"/>
                        </a:rPr>
                        <a:t>パリビズマブ</a:t>
                      </a:r>
                      <a:br>
                        <a:rPr kumimoji="1" lang="en-US" altLang="ja-JP" sz="28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（シナジス</a:t>
                      </a:r>
                      <a:r>
                        <a:rPr kumimoji="1" lang="en-US" altLang="ja-JP" sz="2000" baseline="30000" dirty="0">
                          <a:latin typeface="BIZ UDPゴシック" panose="020B0400000000000000" pitchFamily="50" charset="-128"/>
                          <a:ea typeface="BIZ UDPゴシック" panose="020B0400000000000000" pitchFamily="50" charset="-128"/>
                        </a:rPr>
                        <a:t>®</a:t>
                      </a:r>
                      <a:r>
                        <a:rPr kumimoji="1" lang="ja-JP" altLang="en-US" sz="2000" dirty="0">
                          <a:latin typeface="BIZ UDPゴシック" panose="020B0400000000000000" pitchFamily="50" charset="-128"/>
                          <a:ea typeface="BIZ UDPゴシック" panose="020B0400000000000000" pitchFamily="50" charset="-128"/>
                        </a:rPr>
                        <a:t>）</a:t>
                      </a:r>
                    </a:p>
                  </a:txBody>
                  <a:tcPr>
                    <a:solidFill>
                      <a:srgbClr val="F09089"/>
                    </a:solidFill>
                  </a:tcPr>
                </a:tc>
                <a:tc>
                  <a:txBody>
                    <a:bodyPr/>
                    <a:lstStyle/>
                    <a:p>
                      <a:pPr marL="108000" algn="ctr"/>
                      <a:r>
                        <a:rPr kumimoji="1" lang="ja-JP" altLang="en-US" sz="2800" dirty="0">
                          <a:latin typeface="BIZ UDPゴシック" panose="020B0400000000000000" pitchFamily="50" charset="-128"/>
                          <a:ea typeface="BIZ UDPゴシック" panose="020B0400000000000000" pitchFamily="50" charset="-128"/>
                        </a:rPr>
                        <a:t>ニルセビマブ</a:t>
                      </a:r>
                      <a:br>
                        <a:rPr kumimoji="1" lang="en-US" altLang="ja-JP" sz="28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（ベイフォータス</a:t>
                      </a:r>
                      <a:r>
                        <a:rPr kumimoji="1" lang="en-US" altLang="ja-JP" sz="2000" baseline="30000" dirty="0">
                          <a:latin typeface="BIZ UDPゴシック" panose="020B0400000000000000" pitchFamily="50" charset="-128"/>
                          <a:ea typeface="BIZ UDPゴシック" panose="020B0400000000000000" pitchFamily="50" charset="-128"/>
                        </a:rPr>
                        <a:t>®</a:t>
                      </a:r>
                      <a:r>
                        <a:rPr kumimoji="1" lang="ja-JP" altLang="en-US" sz="2000" dirty="0">
                          <a:latin typeface="BIZ UDPゴシック" panose="020B0400000000000000" pitchFamily="50" charset="-128"/>
                          <a:ea typeface="BIZ UDPゴシック" panose="020B0400000000000000" pitchFamily="50" charset="-128"/>
                        </a:rPr>
                        <a:t>）</a:t>
                      </a:r>
                    </a:p>
                  </a:txBody>
                  <a:tcPr>
                    <a:solidFill>
                      <a:srgbClr val="F09089"/>
                    </a:solidFill>
                  </a:tcPr>
                </a:tc>
                <a:extLst>
                  <a:ext uri="{0D108BD9-81ED-4DB2-BD59-A6C34878D82A}">
                    <a16:rowId xmlns:a16="http://schemas.microsoft.com/office/drawing/2014/main" val="163953683"/>
                  </a:ext>
                </a:extLst>
              </a:tr>
              <a:tr h="427785">
                <a:tc>
                  <a:txBody>
                    <a:bodyPr/>
                    <a:lstStyle/>
                    <a:p>
                      <a:pPr marL="108000" algn="ctr"/>
                      <a:r>
                        <a:rPr kumimoji="1" lang="ja-JP" altLang="en-US" sz="2000" dirty="0">
                          <a:latin typeface="BIZ UDPゴシック" panose="020B0400000000000000" pitchFamily="50" charset="-128"/>
                          <a:ea typeface="BIZ UDPゴシック" panose="020B0400000000000000" pitchFamily="50" charset="-128"/>
                        </a:rPr>
                        <a:t>発売年</a:t>
                      </a:r>
                    </a:p>
                  </a:txBody>
                  <a:tcPr anchor="ctr">
                    <a:solidFill>
                      <a:srgbClr val="FACD93">
                        <a:alpha val="33000"/>
                      </a:srgbClr>
                    </a:solidFill>
                  </a:tcPr>
                </a:tc>
                <a:tc>
                  <a:txBody>
                    <a:bodyPr/>
                    <a:lstStyle/>
                    <a:p>
                      <a:pPr marL="108000"/>
                      <a:r>
                        <a:rPr kumimoji="1" lang="en-US" altLang="ja-JP" sz="2000" dirty="0">
                          <a:latin typeface="BIZ UDPゴシック" panose="020B0400000000000000" pitchFamily="50" charset="-128"/>
                          <a:ea typeface="BIZ UDPゴシック" panose="020B0400000000000000" pitchFamily="50" charset="-128"/>
                        </a:rPr>
                        <a:t>2002</a:t>
                      </a:r>
                      <a:r>
                        <a:rPr kumimoji="1" lang="ja-JP" altLang="en-US" sz="2000" dirty="0">
                          <a:latin typeface="BIZ UDPゴシック" panose="020B0400000000000000" pitchFamily="50" charset="-128"/>
                          <a:ea typeface="BIZ UDPゴシック" panose="020B0400000000000000" pitchFamily="50" charset="-128"/>
                        </a:rPr>
                        <a:t>年</a:t>
                      </a:r>
                    </a:p>
                  </a:txBody>
                  <a:tcPr anchor="ctr">
                    <a:solidFill>
                      <a:srgbClr val="FACD93">
                        <a:alpha val="33000"/>
                      </a:srgbClr>
                    </a:solidFill>
                  </a:tcPr>
                </a:tc>
                <a:tc>
                  <a:txBody>
                    <a:bodyPr/>
                    <a:lstStyle/>
                    <a:p>
                      <a:pPr marL="108000"/>
                      <a:r>
                        <a:rPr kumimoji="1" lang="en-US" altLang="ja-JP" sz="2000" dirty="0">
                          <a:latin typeface="BIZ UDPゴシック" panose="020B0400000000000000" pitchFamily="50" charset="-128"/>
                          <a:ea typeface="BIZ UDPゴシック" panose="020B0400000000000000" pitchFamily="50" charset="-128"/>
                        </a:rPr>
                        <a:t>2024</a:t>
                      </a:r>
                      <a:r>
                        <a:rPr kumimoji="1" lang="ja-JP" altLang="en-US" sz="2000" dirty="0">
                          <a:latin typeface="BIZ UDPゴシック" panose="020B0400000000000000" pitchFamily="50" charset="-128"/>
                          <a:ea typeface="BIZ UDPゴシック" panose="020B0400000000000000" pitchFamily="50" charset="-128"/>
                        </a:rPr>
                        <a:t>年</a:t>
                      </a:r>
                    </a:p>
                  </a:txBody>
                  <a:tcPr anchor="ctr">
                    <a:solidFill>
                      <a:srgbClr val="FACD93">
                        <a:alpha val="33000"/>
                      </a:srgbClr>
                    </a:solidFill>
                  </a:tcPr>
                </a:tc>
                <a:extLst>
                  <a:ext uri="{0D108BD9-81ED-4DB2-BD59-A6C34878D82A}">
                    <a16:rowId xmlns:a16="http://schemas.microsoft.com/office/drawing/2014/main" val="611517153"/>
                  </a:ext>
                </a:extLst>
              </a:tr>
              <a:tr h="1414981">
                <a:tc>
                  <a:txBody>
                    <a:bodyPr/>
                    <a:lstStyle/>
                    <a:p>
                      <a:pPr marL="108000" algn="ctr"/>
                      <a:r>
                        <a:rPr kumimoji="1" lang="ja-JP" altLang="en-US" sz="2000" dirty="0">
                          <a:latin typeface="BIZ UDPゴシック" panose="020B0400000000000000" pitchFamily="50" charset="-128"/>
                          <a:ea typeface="BIZ UDPゴシック" panose="020B0400000000000000" pitchFamily="50" charset="-128"/>
                        </a:rPr>
                        <a:t>投与回数・</a:t>
                      </a:r>
                      <a:br>
                        <a:rPr kumimoji="1" lang="en-US" altLang="ja-JP"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投与方法</a:t>
                      </a:r>
                    </a:p>
                  </a:txBody>
                  <a:tcPr anchor="ctr">
                    <a:solidFill>
                      <a:srgbClr val="EFE5EB"/>
                    </a:solidFill>
                  </a:tcPr>
                </a:tc>
                <a:tc>
                  <a:txBody>
                    <a:bodyPr/>
                    <a:lstStyle/>
                    <a:p>
                      <a:pPr marL="108000"/>
                      <a:r>
                        <a:rPr kumimoji="1" lang="en-US" altLang="ja-JP" sz="2000" dirty="0">
                          <a:latin typeface="BIZ UDPゴシック" panose="020B0400000000000000" pitchFamily="50" charset="-128"/>
                          <a:ea typeface="BIZ UDPゴシック" panose="020B0400000000000000" pitchFamily="50" charset="-128"/>
                        </a:rPr>
                        <a:t>RSV</a:t>
                      </a:r>
                      <a:r>
                        <a:rPr kumimoji="1" lang="ja-JP" altLang="en-US" sz="2000" dirty="0">
                          <a:latin typeface="BIZ UDPゴシック" panose="020B0400000000000000" pitchFamily="50" charset="-128"/>
                          <a:ea typeface="BIZ UDPゴシック" panose="020B0400000000000000" pitchFamily="50" charset="-128"/>
                        </a:rPr>
                        <a:t>流行時期に毎月</a:t>
                      </a:r>
                      <a:r>
                        <a:rPr kumimoji="1" lang="en-US" altLang="ja-JP" sz="2000" dirty="0">
                          <a:latin typeface="BIZ UDPゴシック" panose="020B0400000000000000" pitchFamily="50" charset="-128"/>
                          <a:ea typeface="BIZ UDPゴシック" panose="020B0400000000000000" pitchFamily="50" charset="-128"/>
                        </a:rPr>
                        <a:t>1</a:t>
                      </a:r>
                      <a:r>
                        <a:rPr kumimoji="1" lang="ja-JP" altLang="en-US" sz="2000" dirty="0">
                          <a:latin typeface="BIZ UDPゴシック" panose="020B0400000000000000" pitchFamily="50" charset="-128"/>
                          <a:ea typeface="BIZ UDPゴシック" panose="020B0400000000000000" pitchFamily="50" charset="-128"/>
                        </a:rPr>
                        <a:t>回</a:t>
                      </a:r>
                      <a:br>
                        <a:rPr kumimoji="1" lang="en-US" altLang="ja-JP" sz="2000" dirty="0">
                          <a:latin typeface="BIZ UDPゴシック" panose="020B0400000000000000" pitchFamily="50" charset="-128"/>
                          <a:ea typeface="BIZ UDPゴシック" panose="020B0400000000000000" pitchFamily="50" charset="-128"/>
                        </a:rPr>
                      </a:br>
                      <a:r>
                        <a:rPr kumimoji="1" lang="ja-JP" altLang="en-US" sz="1800" dirty="0">
                          <a:latin typeface="BIZ UDPゴシック" panose="020B0400000000000000" pitchFamily="50" charset="-128"/>
                          <a:ea typeface="BIZ UDPゴシック" panose="020B0400000000000000" pitchFamily="50" charset="-128"/>
                        </a:rPr>
                        <a:t>（</a:t>
                      </a:r>
                      <a:r>
                        <a:rPr kumimoji="1" lang="en-US" altLang="ja-JP" sz="1800" dirty="0">
                          <a:latin typeface="BIZ UDPゴシック" panose="020B0400000000000000" pitchFamily="50" charset="-128"/>
                          <a:ea typeface="BIZ UDPゴシック" panose="020B0400000000000000" pitchFamily="50" charset="-128"/>
                        </a:rPr>
                        <a:t>1</a:t>
                      </a:r>
                      <a:r>
                        <a:rPr kumimoji="1" lang="ja-JP" altLang="en-US" sz="1800" dirty="0">
                          <a:latin typeface="BIZ UDPゴシック" panose="020B0400000000000000" pitchFamily="50" charset="-128"/>
                          <a:ea typeface="BIZ UDPゴシック" panose="020B0400000000000000" pitchFamily="50" charset="-128"/>
                        </a:rPr>
                        <a:t>シーズン</a:t>
                      </a:r>
                      <a:r>
                        <a:rPr kumimoji="1" lang="en-US" altLang="ja-JP" sz="1800" dirty="0">
                          <a:latin typeface="BIZ UDPゴシック" panose="020B0400000000000000" pitchFamily="50" charset="-128"/>
                          <a:ea typeface="BIZ UDPゴシック" panose="020B0400000000000000" pitchFamily="50" charset="-128"/>
                        </a:rPr>
                        <a:t>6</a:t>
                      </a:r>
                      <a:r>
                        <a:rPr kumimoji="1" lang="ja-JP" altLang="en-US" sz="1800" dirty="0">
                          <a:latin typeface="BIZ UDPゴシック" panose="020B0400000000000000" pitchFamily="50" charset="-128"/>
                          <a:ea typeface="BIZ UDPゴシック" panose="020B0400000000000000" pitchFamily="50" charset="-128"/>
                        </a:rPr>
                        <a:t>～</a:t>
                      </a:r>
                      <a:r>
                        <a:rPr kumimoji="1" lang="en-US" altLang="ja-JP" sz="1800" dirty="0">
                          <a:latin typeface="BIZ UDPゴシック" panose="020B0400000000000000" pitchFamily="50" charset="-128"/>
                          <a:ea typeface="BIZ UDPゴシック" panose="020B0400000000000000" pitchFamily="50" charset="-128"/>
                        </a:rPr>
                        <a:t>8</a:t>
                      </a:r>
                      <a:r>
                        <a:rPr kumimoji="1" lang="ja-JP" altLang="en-US" sz="1800" dirty="0">
                          <a:latin typeface="BIZ UDPゴシック" panose="020B0400000000000000" pitchFamily="50" charset="-128"/>
                          <a:ea typeface="BIZ UDPゴシック" panose="020B0400000000000000" pitchFamily="50" charset="-128"/>
                        </a:rPr>
                        <a:t>回）</a:t>
                      </a:r>
                      <a:br>
                        <a:rPr kumimoji="1" lang="en-US" altLang="ja-JP" sz="18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筋肉内投与有効血中濃度を保つため</a:t>
                      </a:r>
                      <a:br>
                        <a:rPr kumimoji="1" lang="en-US" altLang="ja-JP"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月</a:t>
                      </a:r>
                      <a:r>
                        <a:rPr kumimoji="1" lang="en-US" altLang="ja-JP" sz="2000" dirty="0">
                          <a:latin typeface="BIZ UDPゴシック" panose="020B0400000000000000" pitchFamily="50" charset="-128"/>
                          <a:ea typeface="BIZ UDPゴシック" panose="020B0400000000000000" pitchFamily="50" charset="-128"/>
                        </a:rPr>
                        <a:t>1</a:t>
                      </a:r>
                      <a:r>
                        <a:rPr kumimoji="1" lang="ja-JP" altLang="en-US" sz="2000" dirty="0">
                          <a:latin typeface="BIZ UDPゴシック" panose="020B0400000000000000" pitchFamily="50" charset="-128"/>
                          <a:ea typeface="BIZ UDPゴシック" panose="020B0400000000000000" pitchFamily="50" charset="-128"/>
                        </a:rPr>
                        <a:t>回の投与が必要</a:t>
                      </a:r>
                    </a:p>
                  </a:txBody>
                  <a:tcPr anchor="ctr">
                    <a:solidFill>
                      <a:srgbClr val="EFE5EB"/>
                    </a:solidFill>
                  </a:tcPr>
                </a:tc>
                <a:tc>
                  <a:txBody>
                    <a:bodyPr/>
                    <a:lstStyle/>
                    <a:p>
                      <a:pPr marL="1080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2000" dirty="0">
                          <a:latin typeface="BIZ UDPゴシック" panose="020B0400000000000000" pitchFamily="50" charset="-128"/>
                          <a:ea typeface="BIZ UDPゴシック" panose="020B0400000000000000" pitchFamily="50" charset="-128"/>
                        </a:rPr>
                        <a:t>RSV</a:t>
                      </a:r>
                      <a:r>
                        <a:rPr kumimoji="1" lang="ja-JP" altLang="en-US" sz="2000" dirty="0">
                          <a:latin typeface="BIZ UDPゴシック" panose="020B0400000000000000" pitchFamily="50" charset="-128"/>
                          <a:ea typeface="BIZ UDPゴシック" panose="020B0400000000000000" pitchFamily="50" charset="-128"/>
                        </a:rPr>
                        <a:t>流行時期に</a:t>
                      </a:r>
                      <a:r>
                        <a:rPr kumimoji="1" lang="en-US" altLang="ja-JP" sz="2000" dirty="0">
                          <a:latin typeface="BIZ UDPゴシック" panose="020B0400000000000000" pitchFamily="50" charset="-128"/>
                          <a:ea typeface="BIZ UDPゴシック" panose="020B0400000000000000" pitchFamily="50" charset="-128"/>
                        </a:rPr>
                        <a:t>1</a:t>
                      </a:r>
                      <a:r>
                        <a:rPr kumimoji="1" lang="ja-JP" altLang="en-US" sz="2000" dirty="0">
                          <a:latin typeface="BIZ UDPゴシック" panose="020B0400000000000000" pitchFamily="50" charset="-128"/>
                          <a:ea typeface="BIZ UDPゴシック" panose="020B0400000000000000" pitchFamily="50" charset="-128"/>
                        </a:rPr>
                        <a:t>回</a:t>
                      </a:r>
                      <a:br>
                        <a:rPr kumimoji="1" lang="en-US" altLang="ja-JP" sz="2000" dirty="0">
                          <a:latin typeface="BIZ UDPゴシック" panose="020B0400000000000000" pitchFamily="50" charset="-128"/>
                          <a:ea typeface="BIZ UDPゴシック" panose="020B0400000000000000" pitchFamily="50" charset="-128"/>
                        </a:rPr>
                      </a:br>
                      <a:r>
                        <a:rPr kumimoji="1" lang="en-US" altLang="ja-JP"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筋肉内投与</a:t>
                      </a:r>
                      <a:endParaRPr kumimoji="1" lang="en-US" altLang="ja-JP" sz="2000" dirty="0">
                        <a:latin typeface="BIZ UDPゴシック" panose="020B0400000000000000" pitchFamily="50" charset="-128"/>
                        <a:ea typeface="BIZ UDPゴシック" panose="020B0400000000000000" pitchFamily="50" charset="-128"/>
                      </a:endParaRPr>
                    </a:p>
                    <a:p>
                      <a:pPr marL="1080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dirty="0">
                          <a:latin typeface="BIZ UDPゴシック" panose="020B0400000000000000" pitchFamily="50" charset="-128"/>
                          <a:ea typeface="BIZ UDPゴシック" panose="020B0400000000000000" pitchFamily="50" charset="-128"/>
                        </a:rPr>
                        <a:t>長期作用型抗体製剤のため</a:t>
                      </a:r>
                      <a:br>
                        <a:rPr kumimoji="1" lang="en-US" altLang="ja-JP" sz="2000" dirty="0">
                          <a:latin typeface="BIZ UDPゴシック" panose="020B0400000000000000" pitchFamily="50" charset="-128"/>
                          <a:ea typeface="BIZ UDPゴシック" panose="020B0400000000000000" pitchFamily="50" charset="-128"/>
                        </a:rPr>
                      </a:br>
                      <a:r>
                        <a:rPr kumimoji="1" lang="en-US" altLang="ja-JP" sz="2000" dirty="0">
                          <a:latin typeface="BIZ UDPゴシック" panose="020B0400000000000000" pitchFamily="50" charset="-128"/>
                          <a:ea typeface="BIZ UDPゴシック" panose="020B0400000000000000" pitchFamily="50" charset="-128"/>
                        </a:rPr>
                        <a:t>  1</a:t>
                      </a:r>
                      <a:r>
                        <a:rPr kumimoji="1" lang="ja-JP" altLang="en-US" sz="2000" dirty="0">
                          <a:latin typeface="BIZ UDPゴシック" panose="020B0400000000000000" pitchFamily="50" charset="-128"/>
                          <a:ea typeface="BIZ UDPゴシック" panose="020B0400000000000000" pitchFamily="50" charset="-128"/>
                        </a:rPr>
                        <a:t>シーズン</a:t>
                      </a:r>
                      <a:r>
                        <a:rPr kumimoji="1" lang="en-US" altLang="ja-JP" sz="2000" dirty="0">
                          <a:latin typeface="BIZ UDPゴシック" panose="020B0400000000000000" pitchFamily="50" charset="-128"/>
                          <a:ea typeface="BIZ UDPゴシック" panose="020B0400000000000000" pitchFamily="50" charset="-128"/>
                        </a:rPr>
                        <a:t>1</a:t>
                      </a:r>
                      <a:r>
                        <a:rPr kumimoji="1" lang="ja-JP" altLang="en-US" sz="2000" dirty="0">
                          <a:latin typeface="BIZ UDPゴシック" panose="020B0400000000000000" pitchFamily="50" charset="-128"/>
                          <a:ea typeface="BIZ UDPゴシック" panose="020B0400000000000000" pitchFamily="50" charset="-128"/>
                        </a:rPr>
                        <a:t>回投与で良い</a:t>
                      </a:r>
                    </a:p>
                  </a:txBody>
                  <a:tcPr anchor="ctr">
                    <a:solidFill>
                      <a:srgbClr val="EFE5EB"/>
                    </a:solidFill>
                  </a:tcPr>
                </a:tc>
                <a:extLst>
                  <a:ext uri="{0D108BD9-81ED-4DB2-BD59-A6C34878D82A}">
                    <a16:rowId xmlns:a16="http://schemas.microsoft.com/office/drawing/2014/main" val="3138201279"/>
                  </a:ext>
                </a:extLst>
              </a:tr>
              <a:tr h="1414981">
                <a:tc>
                  <a:txBody>
                    <a:bodyPr/>
                    <a:lstStyle/>
                    <a:p>
                      <a:pPr marL="108000" algn="ctr"/>
                      <a:r>
                        <a:rPr kumimoji="1" lang="ja-JP" altLang="en-US" sz="2000" dirty="0">
                          <a:latin typeface="BIZ UDPゴシック" panose="020B0400000000000000" pitchFamily="50" charset="-128"/>
                          <a:ea typeface="BIZ UDPゴシック" panose="020B0400000000000000" pitchFamily="50" charset="-128"/>
                        </a:rPr>
                        <a:t>投与対象</a:t>
                      </a:r>
                      <a:br>
                        <a:rPr kumimoji="1" lang="en-US" altLang="ja-JP"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（健康保険適用）</a:t>
                      </a:r>
                    </a:p>
                  </a:txBody>
                  <a:tcPr anchor="ctr">
                    <a:solidFill>
                      <a:srgbClr val="FACD93">
                        <a:alpha val="33000"/>
                      </a:srgbClr>
                    </a:solidFill>
                  </a:tcPr>
                </a:tc>
                <a:tc>
                  <a:txBody>
                    <a:bodyPr/>
                    <a:lstStyle/>
                    <a:p>
                      <a:pPr marL="108000"/>
                      <a:r>
                        <a:rPr kumimoji="1" lang="ja-JP" altLang="en-US" sz="2000" dirty="0">
                          <a:latin typeface="BIZ UDPゴシック" panose="020B0400000000000000" pitchFamily="50" charset="-128"/>
                          <a:ea typeface="BIZ UDPゴシック" panose="020B0400000000000000" pitchFamily="50" charset="-128"/>
                        </a:rPr>
                        <a:t>早産児、慢性肺疾患、先天性心疾患、</a:t>
                      </a:r>
                      <a:br>
                        <a:rPr kumimoji="1" lang="ja-JP" altLang="en-US"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免疫不全、ダウン症候群</a:t>
                      </a:r>
                    </a:p>
                    <a:p>
                      <a:pPr marL="108000"/>
                      <a:r>
                        <a:rPr kumimoji="1" lang="ja-JP" altLang="en-US" sz="2000" dirty="0">
                          <a:latin typeface="BIZ UDPゴシック" panose="020B0400000000000000" pitchFamily="50" charset="-128"/>
                          <a:ea typeface="BIZ UDPゴシック" panose="020B0400000000000000" pitchFamily="50" charset="-128"/>
                        </a:rPr>
                        <a:t>肺低形成、気道狭窄、先天性食道閉鎖症、</a:t>
                      </a:r>
                      <a:br>
                        <a:rPr kumimoji="1" lang="ja-JP" altLang="en-US"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先天代謝異常症、神経筋疾患</a:t>
                      </a:r>
                    </a:p>
                  </a:txBody>
                  <a:tcPr anchor="ctr">
                    <a:solidFill>
                      <a:srgbClr val="FACD93">
                        <a:alpha val="33000"/>
                      </a:srgbClr>
                    </a:solidFill>
                  </a:tcPr>
                </a:tc>
                <a:tc>
                  <a:txBody>
                    <a:bodyPr/>
                    <a:lstStyle/>
                    <a:p>
                      <a:pPr marL="108000"/>
                      <a:r>
                        <a:rPr kumimoji="1" lang="ja-JP" altLang="en-US" sz="2000" dirty="0">
                          <a:latin typeface="BIZ UDPゴシック" panose="020B0400000000000000" pitchFamily="50" charset="-128"/>
                          <a:ea typeface="BIZ UDPゴシック" panose="020B0400000000000000" pitchFamily="50" charset="-128"/>
                        </a:rPr>
                        <a:t>早産児、慢性肺疾患、先天性心疾患、</a:t>
                      </a:r>
                    </a:p>
                    <a:p>
                      <a:pPr marL="108000"/>
                      <a:r>
                        <a:rPr kumimoji="1" lang="ja-JP" altLang="en-US" sz="2000" dirty="0">
                          <a:latin typeface="BIZ UDPゴシック" panose="020B0400000000000000" pitchFamily="50" charset="-128"/>
                          <a:ea typeface="BIZ UDPゴシック" panose="020B0400000000000000" pitchFamily="50" charset="-128"/>
                        </a:rPr>
                        <a:t>免疫不全、ダウン症候群</a:t>
                      </a:r>
                    </a:p>
                  </a:txBody>
                  <a:tcPr anchor="ctr">
                    <a:solidFill>
                      <a:srgbClr val="FACD93">
                        <a:alpha val="33000"/>
                      </a:srgbClr>
                    </a:solidFill>
                  </a:tcPr>
                </a:tc>
                <a:extLst>
                  <a:ext uri="{0D108BD9-81ED-4DB2-BD59-A6C34878D82A}">
                    <a16:rowId xmlns:a16="http://schemas.microsoft.com/office/drawing/2014/main" val="1528045109"/>
                  </a:ext>
                </a:extLst>
              </a:tr>
              <a:tr h="1020103">
                <a:tc>
                  <a:txBody>
                    <a:bodyPr/>
                    <a:lstStyle/>
                    <a:p>
                      <a:pPr marL="108000" algn="ctr"/>
                      <a:r>
                        <a:rPr kumimoji="1" lang="ja-JP" altLang="en-US" sz="2000" dirty="0">
                          <a:latin typeface="BIZ UDPゴシック" panose="020B0400000000000000" pitchFamily="50" charset="-128"/>
                          <a:ea typeface="BIZ UDPゴシック" panose="020B0400000000000000" pitchFamily="50" charset="-128"/>
                        </a:rPr>
                        <a:t>健康乳児への</a:t>
                      </a:r>
                      <a:br>
                        <a:rPr kumimoji="1" lang="en-US" altLang="ja-JP"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投与</a:t>
                      </a:r>
                    </a:p>
                  </a:txBody>
                  <a:tcPr anchor="ctr">
                    <a:solidFill>
                      <a:srgbClr val="EFE5EB"/>
                    </a:solidFill>
                  </a:tcPr>
                </a:tc>
                <a:tc>
                  <a:txBody>
                    <a:bodyPr/>
                    <a:lstStyle/>
                    <a:p>
                      <a:pPr marL="108000"/>
                      <a:r>
                        <a:rPr kumimoji="1" lang="ja-JP" altLang="en-US" sz="2000" dirty="0">
                          <a:latin typeface="BIZ UDPゴシック" panose="020B0400000000000000" pitchFamily="50" charset="-128"/>
                          <a:ea typeface="BIZ UDPゴシック" panose="020B0400000000000000" pitchFamily="50" charset="-128"/>
                        </a:rPr>
                        <a:t>適応なし</a:t>
                      </a:r>
                    </a:p>
                  </a:txBody>
                  <a:tcPr anchor="ctr">
                    <a:solidFill>
                      <a:srgbClr val="EFE5EB"/>
                    </a:solidFill>
                  </a:tcPr>
                </a:tc>
                <a:tc>
                  <a:txBody>
                    <a:bodyPr/>
                    <a:lstStyle/>
                    <a:p>
                      <a:pPr marL="108000"/>
                      <a:r>
                        <a:rPr kumimoji="1" lang="ja-JP" altLang="en-US" sz="2000" dirty="0">
                          <a:latin typeface="BIZ UDPゴシック" panose="020B0400000000000000" pitchFamily="50" charset="-128"/>
                          <a:ea typeface="BIZ UDPゴシック" panose="020B0400000000000000" pitchFamily="50" charset="-128"/>
                        </a:rPr>
                        <a:t>投与可能だが自費となり非常に高額</a:t>
                      </a:r>
                      <a:endParaRPr kumimoji="1" lang="en-US" altLang="ja-JP" sz="2000" dirty="0">
                        <a:latin typeface="BIZ UDPゴシック" panose="020B0400000000000000" pitchFamily="50" charset="-128"/>
                        <a:ea typeface="BIZ UDPゴシック" panose="020B0400000000000000" pitchFamily="50" charset="-128"/>
                      </a:endParaRPr>
                    </a:p>
                    <a:p>
                      <a:pPr marL="108000"/>
                      <a:r>
                        <a:rPr kumimoji="1" lang="ja-JP" altLang="en-US" sz="1800" dirty="0">
                          <a:latin typeface="BIZ UDPゴシック" panose="020B0400000000000000" pitchFamily="50" charset="-128"/>
                          <a:ea typeface="BIZ UDPゴシック" panose="020B0400000000000000" pitchFamily="50" charset="-128"/>
                        </a:rPr>
                        <a:t>（体重</a:t>
                      </a:r>
                      <a:r>
                        <a:rPr kumimoji="1" lang="en-US" altLang="ja-JP" sz="1800" dirty="0">
                          <a:latin typeface="BIZ UDPゴシック" panose="020B0400000000000000" pitchFamily="50" charset="-128"/>
                          <a:ea typeface="BIZ UDPゴシック" panose="020B0400000000000000" pitchFamily="50" charset="-128"/>
                        </a:rPr>
                        <a:t>5kg</a:t>
                      </a:r>
                      <a:r>
                        <a:rPr kumimoji="1" lang="ja-JP" altLang="en-US" sz="1800" dirty="0">
                          <a:latin typeface="BIZ UDPゴシック" panose="020B0400000000000000" pitchFamily="50" charset="-128"/>
                          <a:ea typeface="BIZ UDPゴシック" panose="020B0400000000000000" pitchFamily="50" charset="-128"/>
                        </a:rPr>
                        <a:t>未満　約</a:t>
                      </a:r>
                      <a:r>
                        <a:rPr kumimoji="1" lang="en-US" altLang="ja-JP" sz="1800" dirty="0">
                          <a:latin typeface="BIZ UDPゴシック" panose="020B0400000000000000" pitchFamily="50" charset="-128"/>
                          <a:ea typeface="BIZ UDPゴシック" panose="020B0400000000000000" pitchFamily="50" charset="-128"/>
                        </a:rPr>
                        <a:t>45</a:t>
                      </a:r>
                      <a:r>
                        <a:rPr kumimoji="1" lang="ja-JP" altLang="en-US" sz="1800" dirty="0">
                          <a:latin typeface="BIZ UDPゴシック" panose="020B0400000000000000" pitchFamily="50" charset="-128"/>
                          <a:ea typeface="BIZ UDPゴシック" panose="020B0400000000000000" pitchFamily="50" charset="-128"/>
                        </a:rPr>
                        <a:t>万円　</a:t>
                      </a:r>
                      <a:endParaRPr kumimoji="1" lang="en-US" altLang="ja-JP" sz="1800" dirty="0">
                        <a:latin typeface="BIZ UDPゴシック" panose="020B0400000000000000" pitchFamily="50" charset="-128"/>
                        <a:ea typeface="BIZ UDPゴシック" panose="020B0400000000000000" pitchFamily="50" charset="-128"/>
                      </a:endParaRPr>
                    </a:p>
                    <a:p>
                      <a:pPr marL="108000"/>
                      <a:r>
                        <a:rPr kumimoji="1" lang="en-US" altLang="ja-JP" sz="1800" dirty="0">
                          <a:latin typeface="BIZ UDPゴシック" panose="020B0400000000000000" pitchFamily="50" charset="-128"/>
                          <a:ea typeface="BIZ UDPゴシック" panose="020B0400000000000000" pitchFamily="50" charset="-128"/>
                        </a:rPr>
                        <a:t>5kg</a:t>
                      </a:r>
                      <a:r>
                        <a:rPr kumimoji="1" lang="ja-JP" altLang="en-US" sz="1800" dirty="0">
                          <a:latin typeface="BIZ UDPゴシック" panose="020B0400000000000000" pitchFamily="50" charset="-128"/>
                          <a:ea typeface="BIZ UDPゴシック" panose="020B0400000000000000" pitchFamily="50" charset="-128"/>
                        </a:rPr>
                        <a:t>以上　約</a:t>
                      </a:r>
                      <a:r>
                        <a:rPr kumimoji="1" lang="en-US" altLang="ja-JP" sz="1800" dirty="0">
                          <a:latin typeface="BIZ UDPゴシック" panose="020B0400000000000000" pitchFamily="50" charset="-128"/>
                          <a:ea typeface="BIZ UDPゴシック" panose="020B0400000000000000" pitchFamily="50" charset="-128"/>
                        </a:rPr>
                        <a:t>90</a:t>
                      </a:r>
                      <a:r>
                        <a:rPr kumimoji="1" lang="ja-JP" altLang="en-US" sz="1800" dirty="0">
                          <a:latin typeface="BIZ UDPゴシック" panose="020B0400000000000000" pitchFamily="50" charset="-128"/>
                          <a:ea typeface="BIZ UDPゴシック" panose="020B0400000000000000" pitchFamily="50" charset="-128"/>
                        </a:rPr>
                        <a:t>万円）</a:t>
                      </a:r>
                    </a:p>
                  </a:txBody>
                  <a:tcPr anchor="ctr">
                    <a:solidFill>
                      <a:srgbClr val="EFE5EB"/>
                    </a:solidFill>
                  </a:tcPr>
                </a:tc>
                <a:extLst>
                  <a:ext uri="{0D108BD9-81ED-4DB2-BD59-A6C34878D82A}">
                    <a16:rowId xmlns:a16="http://schemas.microsoft.com/office/drawing/2014/main" val="2689516674"/>
                  </a:ext>
                </a:extLst>
              </a:tr>
            </a:tbl>
          </a:graphicData>
        </a:graphic>
      </p:graphicFrame>
      <p:sp>
        <p:nvSpPr>
          <p:cNvPr id="5" name="Titre 8">
            <a:extLst>
              <a:ext uri="{FF2B5EF4-FFF2-40B4-BE49-F238E27FC236}">
                <a16:creationId xmlns:a16="http://schemas.microsoft.com/office/drawing/2014/main" id="{E5CF9797-0F8C-CFBD-2786-1411F7FE402D}"/>
              </a:ext>
            </a:extLst>
          </p:cNvPr>
          <p:cNvSpPr txBox="1">
            <a:spLocks/>
          </p:cNvSpPr>
          <p:nvPr/>
        </p:nvSpPr>
        <p:spPr>
          <a:xfrm>
            <a:off x="335360" y="206890"/>
            <a:ext cx="10544371"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3900" dirty="0">
                <a:solidFill>
                  <a:schemeClr val="bg1"/>
                </a:solidFill>
                <a:latin typeface="BIZ UDPゴシック" panose="020B0400000000000000" pitchFamily="50" charset="-128"/>
                <a:ea typeface="BIZ UDPゴシック" panose="020B0400000000000000" pitchFamily="50" charset="-128"/>
              </a:rPr>
              <a:t>RSV</a:t>
            </a:r>
            <a:r>
              <a:rPr lang="ja-JP" altLang="en-US" sz="3900" dirty="0">
                <a:solidFill>
                  <a:schemeClr val="bg1"/>
                </a:solidFill>
                <a:latin typeface="BIZ UDPゴシック" panose="020B0400000000000000" pitchFamily="50" charset="-128"/>
                <a:ea typeface="BIZ UDPゴシック" panose="020B0400000000000000" pitchFamily="50" charset="-128"/>
              </a:rPr>
              <a:t>感染症予防のための抗体製剤</a:t>
            </a:r>
          </a:p>
        </p:txBody>
      </p:sp>
      <p:sp>
        <p:nvSpPr>
          <p:cNvPr id="6" name="Titre 8">
            <a:extLst>
              <a:ext uri="{FF2B5EF4-FFF2-40B4-BE49-F238E27FC236}">
                <a16:creationId xmlns:a16="http://schemas.microsoft.com/office/drawing/2014/main" id="{588BF838-F5E9-9293-C00B-34BB676E7B37}"/>
              </a:ext>
            </a:extLst>
          </p:cNvPr>
          <p:cNvSpPr txBox="1">
            <a:spLocks/>
          </p:cNvSpPr>
          <p:nvPr/>
        </p:nvSpPr>
        <p:spPr>
          <a:xfrm>
            <a:off x="335360" y="980728"/>
            <a:ext cx="6984777"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2500" b="0" dirty="0">
                <a:latin typeface="BIZ UDPゴシック" panose="020B0400000000000000" pitchFamily="50" charset="-128"/>
                <a:ea typeface="BIZ UDPゴシック" panose="020B0400000000000000" pitchFamily="50" charset="-128"/>
              </a:rPr>
              <a:t>直接、体内に抗体を投与することで予防する</a:t>
            </a:r>
          </a:p>
        </p:txBody>
      </p:sp>
      <p:sp>
        <p:nvSpPr>
          <p:cNvPr id="2" name="正方形/長方形 1">
            <a:extLst>
              <a:ext uri="{FF2B5EF4-FFF2-40B4-BE49-F238E27FC236}">
                <a16:creationId xmlns:a16="http://schemas.microsoft.com/office/drawing/2014/main" id="{56A6ADA3-5A65-E16D-2247-240E53069814}"/>
              </a:ext>
            </a:extLst>
          </p:cNvPr>
          <p:cNvSpPr/>
          <p:nvPr/>
        </p:nvSpPr>
        <p:spPr>
          <a:xfrm>
            <a:off x="2423592" y="1484784"/>
            <a:ext cx="4824536" cy="516632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4" name="正方形/長方形 3">
            <a:extLst>
              <a:ext uri="{FF2B5EF4-FFF2-40B4-BE49-F238E27FC236}">
                <a16:creationId xmlns:a16="http://schemas.microsoft.com/office/drawing/2014/main" id="{E558F39E-0472-B5DB-EAA9-CE0CDD365599}"/>
              </a:ext>
            </a:extLst>
          </p:cNvPr>
          <p:cNvSpPr/>
          <p:nvPr/>
        </p:nvSpPr>
        <p:spPr>
          <a:xfrm>
            <a:off x="7248128" y="1484784"/>
            <a:ext cx="4621623" cy="516632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pic>
        <p:nvPicPr>
          <p:cNvPr id="9" name="オーディオ 8">
            <a:hlinkClick r:id="" action="ppaction://media"/>
            <a:extLst>
              <a:ext uri="{FF2B5EF4-FFF2-40B4-BE49-F238E27FC236}">
                <a16:creationId xmlns:a16="http://schemas.microsoft.com/office/drawing/2014/main" id="{A7B669B6-95B0-4DEC-9296-FEAF339DF5A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66777960"/>
      </p:ext>
    </p:extLst>
  </p:cSld>
  <p:clrMapOvr>
    <a:masterClrMapping/>
  </p:clrMapOvr>
  <mc:AlternateContent xmlns:mc="http://schemas.openxmlformats.org/markup-compatibility/2006" xmlns:p14="http://schemas.microsoft.com/office/powerpoint/2010/main">
    <mc:Choice Requires="p14">
      <p:transition spd="slow" p14:dur="2000" advTm="131891"/>
    </mc:Choice>
    <mc:Fallback xmlns="">
      <p:transition spd="slow" advTm="131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2" grpId="0" animBg="1"/>
      <p:bldP spid="2" grpId="1" animBg="1"/>
      <p:bldP spid="4" grpId="0" animBg="1"/>
      <p:bldP spid="4" grpId="1" animBg="1"/>
    </p:bldLst>
  </p:timing>
  <p:extLst>
    <p:ext uri="{6950BFC3-D8DA-4A85-94F7-54DA5524770B}">
      <p188:commentRel xmlns:p188="http://schemas.microsoft.com/office/powerpoint/2018/8/main" xmlns="" r:id="rId7"/>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1BF644ED-9767-4C60-9848-D0BBA61CB92F}"/>
              </a:ext>
            </a:extLst>
          </p:cNvPr>
          <p:cNvGrpSpPr/>
          <p:nvPr/>
        </p:nvGrpSpPr>
        <p:grpSpPr>
          <a:xfrm>
            <a:off x="6843337" y="4921556"/>
            <a:ext cx="4446000" cy="131844"/>
            <a:chOff x="2344234" y="6191250"/>
            <a:chExt cx="7886700" cy="228330"/>
          </a:xfrm>
        </p:grpSpPr>
        <p:sp>
          <p:nvSpPr>
            <p:cNvPr id="5" name="Rectangle 36">
              <a:extLst>
                <a:ext uri="{FF2B5EF4-FFF2-40B4-BE49-F238E27FC236}">
                  <a16:creationId xmlns:a16="http://schemas.microsoft.com/office/drawing/2014/main" id="{10849A97-F2A3-4B9F-BD42-B56E282128F9}"/>
                </a:ext>
              </a:extLst>
            </p:cNvPr>
            <p:cNvSpPr>
              <a:spLocks noChangeArrowheads="1"/>
            </p:cNvSpPr>
            <p:nvPr/>
          </p:nvSpPr>
          <p:spPr bwMode="auto">
            <a:xfrm>
              <a:off x="2344234" y="6191250"/>
              <a:ext cx="7886700" cy="228330"/>
            </a:xfrm>
            <a:prstGeom prst="rect">
              <a:avLst/>
            </a:prstGeom>
            <a:gradFill flip="none" rotWithShape="1">
              <a:gsLst>
                <a:gs pos="10000">
                  <a:srgbClr val="D16782"/>
                </a:gs>
                <a:gs pos="48000">
                  <a:srgbClr val="A0A88B"/>
                </a:gs>
                <a:gs pos="34000">
                  <a:srgbClr val="E3A144"/>
                </a:gs>
                <a:gs pos="85000">
                  <a:srgbClr val="63AD95"/>
                </a:gs>
                <a:gs pos="64000">
                  <a:srgbClr val="5DAFD1"/>
                </a:gs>
                <a:gs pos="96000">
                  <a:srgbClr val="69AB59"/>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 name="Rectangle 37">
              <a:extLst>
                <a:ext uri="{FF2B5EF4-FFF2-40B4-BE49-F238E27FC236}">
                  <a16:creationId xmlns:a16="http://schemas.microsoft.com/office/drawing/2014/main" id="{28DD95EA-D8D1-4A31-B464-B7430329D971}"/>
                </a:ext>
              </a:extLst>
            </p:cNvPr>
            <p:cNvSpPr>
              <a:spLocks noChangeArrowheads="1"/>
            </p:cNvSpPr>
            <p:nvPr/>
          </p:nvSpPr>
          <p:spPr bwMode="auto">
            <a:xfrm>
              <a:off x="2479567" y="6214422"/>
              <a:ext cx="34423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1</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7" name="Rectangle 39">
              <a:extLst>
                <a:ext uri="{FF2B5EF4-FFF2-40B4-BE49-F238E27FC236}">
                  <a16:creationId xmlns:a16="http://schemas.microsoft.com/office/drawing/2014/main" id="{07151DC4-D9ED-4C64-8BAC-BD034C062669}"/>
                </a:ext>
              </a:extLst>
            </p:cNvPr>
            <p:cNvSpPr>
              <a:spLocks noChangeArrowheads="1"/>
            </p:cNvSpPr>
            <p:nvPr/>
          </p:nvSpPr>
          <p:spPr bwMode="auto">
            <a:xfrm>
              <a:off x="3140120" y="6214422"/>
              <a:ext cx="34423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8" name="Rectangle 41">
              <a:extLst>
                <a:ext uri="{FF2B5EF4-FFF2-40B4-BE49-F238E27FC236}">
                  <a16:creationId xmlns:a16="http://schemas.microsoft.com/office/drawing/2014/main" id="{C3B7D262-51DA-4FE1-9D46-EFA203E3AE21}"/>
                </a:ext>
              </a:extLst>
            </p:cNvPr>
            <p:cNvSpPr>
              <a:spLocks noChangeArrowheads="1"/>
            </p:cNvSpPr>
            <p:nvPr/>
          </p:nvSpPr>
          <p:spPr bwMode="auto">
            <a:xfrm>
              <a:off x="3800676" y="6214422"/>
              <a:ext cx="34423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3</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9" name="Rectangle 43">
              <a:extLst>
                <a:ext uri="{FF2B5EF4-FFF2-40B4-BE49-F238E27FC236}">
                  <a16:creationId xmlns:a16="http://schemas.microsoft.com/office/drawing/2014/main" id="{BA0E4380-D3BE-4924-9601-BAB61EB3E845}"/>
                </a:ext>
              </a:extLst>
            </p:cNvPr>
            <p:cNvSpPr>
              <a:spLocks noChangeArrowheads="1"/>
            </p:cNvSpPr>
            <p:nvPr/>
          </p:nvSpPr>
          <p:spPr bwMode="auto">
            <a:xfrm>
              <a:off x="4461231" y="6214422"/>
              <a:ext cx="34423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4</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0" name="Rectangle 45">
              <a:extLst>
                <a:ext uri="{FF2B5EF4-FFF2-40B4-BE49-F238E27FC236}">
                  <a16:creationId xmlns:a16="http://schemas.microsoft.com/office/drawing/2014/main" id="{86AD3CD7-68AF-4875-AF76-CE6D184A39AC}"/>
                </a:ext>
              </a:extLst>
            </p:cNvPr>
            <p:cNvSpPr>
              <a:spLocks noChangeArrowheads="1"/>
            </p:cNvSpPr>
            <p:nvPr/>
          </p:nvSpPr>
          <p:spPr bwMode="auto">
            <a:xfrm>
              <a:off x="5121786" y="6214422"/>
              <a:ext cx="34423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5</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1" name="Rectangle 47">
              <a:extLst>
                <a:ext uri="{FF2B5EF4-FFF2-40B4-BE49-F238E27FC236}">
                  <a16:creationId xmlns:a16="http://schemas.microsoft.com/office/drawing/2014/main" id="{5B8784F1-09FC-4693-950A-28CC2DAAE32D}"/>
                </a:ext>
              </a:extLst>
            </p:cNvPr>
            <p:cNvSpPr>
              <a:spLocks noChangeArrowheads="1"/>
            </p:cNvSpPr>
            <p:nvPr/>
          </p:nvSpPr>
          <p:spPr bwMode="auto">
            <a:xfrm>
              <a:off x="5782342" y="6214422"/>
              <a:ext cx="34423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6</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2" name="Rectangle 49">
              <a:extLst>
                <a:ext uri="{FF2B5EF4-FFF2-40B4-BE49-F238E27FC236}">
                  <a16:creationId xmlns:a16="http://schemas.microsoft.com/office/drawing/2014/main" id="{AA652E45-F199-499B-A35C-D8C3AD3C2BDD}"/>
                </a:ext>
              </a:extLst>
            </p:cNvPr>
            <p:cNvSpPr>
              <a:spLocks noChangeArrowheads="1"/>
            </p:cNvSpPr>
            <p:nvPr/>
          </p:nvSpPr>
          <p:spPr bwMode="auto">
            <a:xfrm>
              <a:off x="6442897" y="6214422"/>
              <a:ext cx="34423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7</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3" name="Rectangle 51">
              <a:extLst>
                <a:ext uri="{FF2B5EF4-FFF2-40B4-BE49-F238E27FC236}">
                  <a16:creationId xmlns:a16="http://schemas.microsoft.com/office/drawing/2014/main" id="{C0099FD9-A2D1-4357-9791-197EA1B78C3D}"/>
                </a:ext>
              </a:extLst>
            </p:cNvPr>
            <p:cNvSpPr>
              <a:spLocks noChangeArrowheads="1"/>
            </p:cNvSpPr>
            <p:nvPr/>
          </p:nvSpPr>
          <p:spPr bwMode="auto">
            <a:xfrm>
              <a:off x="7103450" y="6214422"/>
              <a:ext cx="34423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8</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4" name="Rectangle 53">
              <a:extLst>
                <a:ext uri="{FF2B5EF4-FFF2-40B4-BE49-F238E27FC236}">
                  <a16:creationId xmlns:a16="http://schemas.microsoft.com/office/drawing/2014/main" id="{9CA2D064-F768-4ACB-9726-AD22D5DB99F8}"/>
                </a:ext>
              </a:extLst>
            </p:cNvPr>
            <p:cNvSpPr>
              <a:spLocks noChangeArrowheads="1"/>
            </p:cNvSpPr>
            <p:nvPr/>
          </p:nvSpPr>
          <p:spPr bwMode="auto">
            <a:xfrm>
              <a:off x="7764006" y="6214422"/>
              <a:ext cx="34423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9</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5" name="Rectangle 55">
              <a:extLst>
                <a:ext uri="{FF2B5EF4-FFF2-40B4-BE49-F238E27FC236}">
                  <a16:creationId xmlns:a16="http://schemas.microsoft.com/office/drawing/2014/main" id="{B2740495-77CA-46CE-B61F-C0CB8879B586}"/>
                </a:ext>
              </a:extLst>
            </p:cNvPr>
            <p:cNvSpPr>
              <a:spLocks noChangeArrowheads="1"/>
            </p:cNvSpPr>
            <p:nvPr/>
          </p:nvSpPr>
          <p:spPr bwMode="auto">
            <a:xfrm>
              <a:off x="8347793" y="6214422"/>
              <a:ext cx="46638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10</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6" name="Rectangle 57">
              <a:extLst>
                <a:ext uri="{FF2B5EF4-FFF2-40B4-BE49-F238E27FC236}">
                  <a16:creationId xmlns:a16="http://schemas.microsoft.com/office/drawing/2014/main" id="{5AA2F9FD-BAFF-4610-828F-6979D01C835E}"/>
                </a:ext>
              </a:extLst>
            </p:cNvPr>
            <p:cNvSpPr>
              <a:spLocks noChangeArrowheads="1"/>
            </p:cNvSpPr>
            <p:nvPr/>
          </p:nvSpPr>
          <p:spPr bwMode="auto">
            <a:xfrm>
              <a:off x="9012777" y="6214422"/>
              <a:ext cx="46638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11</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7" name="Rectangle 59">
              <a:extLst>
                <a:ext uri="{FF2B5EF4-FFF2-40B4-BE49-F238E27FC236}">
                  <a16:creationId xmlns:a16="http://schemas.microsoft.com/office/drawing/2014/main" id="{E3C27B99-748E-4780-91E5-1FA2F0C84344}"/>
                </a:ext>
              </a:extLst>
            </p:cNvPr>
            <p:cNvSpPr>
              <a:spLocks noChangeArrowheads="1"/>
            </p:cNvSpPr>
            <p:nvPr/>
          </p:nvSpPr>
          <p:spPr bwMode="auto">
            <a:xfrm>
              <a:off x="9677762" y="6214422"/>
              <a:ext cx="466389" cy="18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12</a:t>
              </a:r>
              <a:r>
                <a:rPr kumimoji="0" lang="ja-JP" altLang="en-US"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a:t>
              </a:r>
              <a:endParaRPr kumimoji="0" lang="ja-JP" altLang="ja-JP" sz="10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pSp>
      <p:grpSp>
        <p:nvGrpSpPr>
          <p:cNvPr id="19" name="グループ化 18">
            <a:extLst>
              <a:ext uri="{FF2B5EF4-FFF2-40B4-BE49-F238E27FC236}">
                <a16:creationId xmlns:a16="http://schemas.microsoft.com/office/drawing/2014/main" id="{12651F1B-0908-4B83-ADD7-2AED68584913}"/>
              </a:ext>
            </a:extLst>
          </p:cNvPr>
          <p:cNvGrpSpPr/>
          <p:nvPr/>
        </p:nvGrpSpPr>
        <p:grpSpPr>
          <a:xfrm>
            <a:off x="6517767" y="2442315"/>
            <a:ext cx="324000" cy="2342308"/>
            <a:chOff x="6731193" y="2956314"/>
            <a:chExt cx="324000" cy="2342308"/>
          </a:xfrm>
        </p:grpSpPr>
        <p:sp>
          <p:nvSpPr>
            <p:cNvPr id="20" name="Rectangle 33">
              <a:extLst>
                <a:ext uri="{FF2B5EF4-FFF2-40B4-BE49-F238E27FC236}">
                  <a16:creationId xmlns:a16="http://schemas.microsoft.com/office/drawing/2014/main" id="{7E67C732-42E8-418D-AD80-3696D9BC0F1D}"/>
                </a:ext>
              </a:extLst>
            </p:cNvPr>
            <p:cNvSpPr>
              <a:spLocks noChangeArrowheads="1"/>
            </p:cNvSpPr>
            <p:nvPr/>
          </p:nvSpPr>
          <p:spPr bwMode="auto">
            <a:xfrm>
              <a:off x="6731193" y="2956314"/>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6.5</a:t>
              </a:r>
            </a:p>
          </p:txBody>
        </p:sp>
        <p:sp>
          <p:nvSpPr>
            <p:cNvPr id="21" name="Rectangle 33">
              <a:extLst>
                <a:ext uri="{FF2B5EF4-FFF2-40B4-BE49-F238E27FC236}">
                  <a16:creationId xmlns:a16="http://schemas.microsoft.com/office/drawing/2014/main" id="{370D126F-F84D-4B14-9501-92CA6A472EED}"/>
                </a:ext>
              </a:extLst>
            </p:cNvPr>
            <p:cNvSpPr>
              <a:spLocks noChangeArrowheads="1"/>
            </p:cNvSpPr>
            <p:nvPr/>
          </p:nvSpPr>
          <p:spPr bwMode="auto">
            <a:xfrm>
              <a:off x="6731193" y="3125415"/>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6.0</a:t>
              </a:r>
            </a:p>
          </p:txBody>
        </p:sp>
        <p:sp>
          <p:nvSpPr>
            <p:cNvPr id="22" name="Rectangle 33">
              <a:extLst>
                <a:ext uri="{FF2B5EF4-FFF2-40B4-BE49-F238E27FC236}">
                  <a16:creationId xmlns:a16="http://schemas.microsoft.com/office/drawing/2014/main" id="{2E256FE0-E430-4BBB-A95F-8501ED4D12B3}"/>
                </a:ext>
              </a:extLst>
            </p:cNvPr>
            <p:cNvSpPr>
              <a:spLocks noChangeArrowheads="1"/>
            </p:cNvSpPr>
            <p:nvPr/>
          </p:nvSpPr>
          <p:spPr bwMode="auto">
            <a:xfrm>
              <a:off x="6731193" y="3294516"/>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5.5</a:t>
              </a:r>
            </a:p>
          </p:txBody>
        </p:sp>
        <p:sp>
          <p:nvSpPr>
            <p:cNvPr id="23" name="Rectangle 33">
              <a:extLst>
                <a:ext uri="{FF2B5EF4-FFF2-40B4-BE49-F238E27FC236}">
                  <a16:creationId xmlns:a16="http://schemas.microsoft.com/office/drawing/2014/main" id="{CA1258C6-B66D-4466-AA16-9FDE126537B6}"/>
                </a:ext>
              </a:extLst>
            </p:cNvPr>
            <p:cNvSpPr>
              <a:spLocks noChangeArrowheads="1"/>
            </p:cNvSpPr>
            <p:nvPr/>
          </p:nvSpPr>
          <p:spPr bwMode="auto">
            <a:xfrm>
              <a:off x="6731193" y="3463617"/>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5.0</a:t>
              </a:r>
            </a:p>
          </p:txBody>
        </p:sp>
        <p:sp>
          <p:nvSpPr>
            <p:cNvPr id="24" name="Rectangle 33">
              <a:extLst>
                <a:ext uri="{FF2B5EF4-FFF2-40B4-BE49-F238E27FC236}">
                  <a16:creationId xmlns:a16="http://schemas.microsoft.com/office/drawing/2014/main" id="{803C4C20-A593-4060-A1F2-61C25F47A29F}"/>
                </a:ext>
              </a:extLst>
            </p:cNvPr>
            <p:cNvSpPr>
              <a:spLocks noChangeArrowheads="1"/>
            </p:cNvSpPr>
            <p:nvPr/>
          </p:nvSpPr>
          <p:spPr bwMode="auto">
            <a:xfrm>
              <a:off x="6731193" y="3632718"/>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4.5</a:t>
              </a:r>
            </a:p>
          </p:txBody>
        </p:sp>
        <p:sp>
          <p:nvSpPr>
            <p:cNvPr id="25" name="Rectangle 33">
              <a:extLst>
                <a:ext uri="{FF2B5EF4-FFF2-40B4-BE49-F238E27FC236}">
                  <a16:creationId xmlns:a16="http://schemas.microsoft.com/office/drawing/2014/main" id="{4F0C7F8A-4F70-4140-AF8F-35C107B2DF5B}"/>
                </a:ext>
              </a:extLst>
            </p:cNvPr>
            <p:cNvSpPr>
              <a:spLocks noChangeArrowheads="1"/>
            </p:cNvSpPr>
            <p:nvPr/>
          </p:nvSpPr>
          <p:spPr bwMode="auto">
            <a:xfrm>
              <a:off x="6731193" y="3801819"/>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4.0</a:t>
              </a:r>
            </a:p>
          </p:txBody>
        </p:sp>
        <p:sp>
          <p:nvSpPr>
            <p:cNvPr id="26" name="Rectangle 33">
              <a:extLst>
                <a:ext uri="{FF2B5EF4-FFF2-40B4-BE49-F238E27FC236}">
                  <a16:creationId xmlns:a16="http://schemas.microsoft.com/office/drawing/2014/main" id="{651C223F-5F5A-4279-A187-2D235E8B65F8}"/>
                </a:ext>
              </a:extLst>
            </p:cNvPr>
            <p:cNvSpPr>
              <a:spLocks noChangeArrowheads="1"/>
            </p:cNvSpPr>
            <p:nvPr/>
          </p:nvSpPr>
          <p:spPr bwMode="auto">
            <a:xfrm>
              <a:off x="6731193" y="4140021"/>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a:t>
              </a:r>
            </a:p>
          </p:txBody>
        </p:sp>
        <p:sp>
          <p:nvSpPr>
            <p:cNvPr id="27" name="Rectangle 33">
              <a:extLst>
                <a:ext uri="{FF2B5EF4-FFF2-40B4-BE49-F238E27FC236}">
                  <a16:creationId xmlns:a16="http://schemas.microsoft.com/office/drawing/2014/main" id="{A2ECF358-A9B8-44E8-907C-95F715E844BC}"/>
                </a:ext>
              </a:extLst>
            </p:cNvPr>
            <p:cNvSpPr>
              <a:spLocks noChangeArrowheads="1"/>
            </p:cNvSpPr>
            <p:nvPr/>
          </p:nvSpPr>
          <p:spPr bwMode="auto">
            <a:xfrm>
              <a:off x="6731193" y="4816425"/>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1.0</a:t>
              </a:r>
            </a:p>
          </p:txBody>
        </p:sp>
        <p:sp>
          <p:nvSpPr>
            <p:cNvPr id="28" name="Rectangle 33">
              <a:extLst>
                <a:ext uri="{FF2B5EF4-FFF2-40B4-BE49-F238E27FC236}">
                  <a16:creationId xmlns:a16="http://schemas.microsoft.com/office/drawing/2014/main" id="{2168ADB5-D49B-4A7A-B9CC-455D5EC4A275}"/>
                </a:ext>
              </a:extLst>
            </p:cNvPr>
            <p:cNvSpPr>
              <a:spLocks noChangeArrowheads="1"/>
            </p:cNvSpPr>
            <p:nvPr/>
          </p:nvSpPr>
          <p:spPr bwMode="auto">
            <a:xfrm>
              <a:off x="6731193" y="5154622"/>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29" name="Rectangle 33">
              <a:extLst>
                <a:ext uri="{FF2B5EF4-FFF2-40B4-BE49-F238E27FC236}">
                  <a16:creationId xmlns:a16="http://schemas.microsoft.com/office/drawing/2014/main" id="{6E2A30D5-A8C0-497F-BBDD-E7A218F6435C}"/>
                </a:ext>
              </a:extLst>
            </p:cNvPr>
            <p:cNvSpPr>
              <a:spLocks noChangeArrowheads="1"/>
            </p:cNvSpPr>
            <p:nvPr/>
          </p:nvSpPr>
          <p:spPr bwMode="auto">
            <a:xfrm>
              <a:off x="6731193" y="3970920"/>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3.5</a:t>
              </a:r>
            </a:p>
          </p:txBody>
        </p:sp>
        <p:sp>
          <p:nvSpPr>
            <p:cNvPr id="30" name="Rectangle 33">
              <a:extLst>
                <a:ext uri="{FF2B5EF4-FFF2-40B4-BE49-F238E27FC236}">
                  <a16:creationId xmlns:a16="http://schemas.microsoft.com/office/drawing/2014/main" id="{DD8A4A6B-A509-4EAE-9B75-6B716AC498CA}"/>
                </a:ext>
              </a:extLst>
            </p:cNvPr>
            <p:cNvSpPr>
              <a:spLocks noChangeArrowheads="1"/>
            </p:cNvSpPr>
            <p:nvPr/>
          </p:nvSpPr>
          <p:spPr bwMode="auto">
            <a:xfrm>
              <a:off x="6731193" y="4647324"/>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1.5</a:t>
              </a:r>
            </a:p>
          </p:txBody>
        </p:sp>
        <p:sp>
          <p:nvSpPr>
            <p:cNvPr id="31" name="Rectangle 33">
              <a:extLst>
                <a:ext uri="{FF2B5EF4-FFF2-40B4-BE49-F238E27FC236}">
                  <a16:creationId xmlns:a16="http://schemas.microsoft.com/office/drawing/2014/main" id="{8773E8D4-C2D0-4004-A3DB-FE72B86BA80B}"/>
                </a:ext>
              </a:extLst>
            </p:cNvPr>
            <p:cNvSpPr>
              <a:spLocks noChangeArrowheads="1"/>
            </p:cNvSpPr>
            <p:nvPr/>
          </p:nvSpPr>
          <p:spPr bwMode="auto">
            <a:xfrm>
              <a:off x="6731193" y="4478223"/>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2.0</a:t>
              </a:r>
            </a:p>
          </p:txBody>
        </p:sp>
        <p:sp>
          <p:nvSpPr>
            <p:cNvPr id="32" name="Rectangle 33">
              <a:extLst>
                <a:ext uri="{FF2B5EF4-FFF2-40B4-BE49-F238E27FC236}">
                  <a16:creationId xmlns:a16="http://schemas.microsoft.com/office/drawing/2014/main" id="{C95B67A0-01E1-4753-ACA9-D5AB23944A57}"/>
                </a:ext>
              </a:extLst>
            </p:cNvPr>
            <p:cNvSpPr>
              <a:spLocks noChangeArrowheads="1"/>
            </p:cNvSpPr>
            <p:nvPr/>
          </p:nvSpPr>
          <p:spPr bwMode="auto">
            <a:xfrm>
              <a:off x="6731193" y="4309122"/>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2.5</a:t>
              </a:r>
            </a:p>
          </p:txBody>
        </p:sp>
        <p:sp>
          <p:nvSpPr>
            <p:cNvPr id="33" name="Rectangle 33">
              <a:extLst>
                <a:ext uri="{FF2B5EF4-FFF2-40B4-BE49-F238E27FC236}">
                  <a16:creationId xmlns:a16="http://schemas.microsoft.com/office/drawing/2014/main" id="{D1F02909-0B4E-4CA2-90EA-7F874E1805A9}"/>
                </a:ext>
              </a:extLst>
            </p:cNvPr>
            <p:cNvSpPr>
              <a:spLocks noChangeArrowheads="1"/>
            </p:cNvSpPr>
            <p:nvPr/>
          </p:nvSpPr>
          <p:spPr bwMode="auto">
            <a:xfrm>
              <a:off x="6731193" y="4985526"/>
              <a:ext cx="324000" cy="144000"/>
            </a:xfrm>
            <a:prstGeom prst="rect">
              <a:avLst/>
            </a:prstGeom>
            <a:noFill/>
            <a:ln w="9525">
              <a:noFill/>
              <a:miter lim="800000"/>
              <a:headEnd/>
              <a:tailEnd/>
            </a:ln>
          </p:spPr>
          <p:txBody>
            <a:bodyPr wrap="none" lIns="0" tIns="0" rIns="5400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0.5</a:t>
              </a:r>
            </a:p>
          </p:txBody>
        </p:sp>
      </p:grpSp>
      <p:sp>
        <p:nvSpPr>
          <p:cNvPr id="34" name="正方形/長方形 33">
            <a:extLst>
              <a:ext uri="{FF2B5EF4-FFF2-40B4-BE49-F238E27FC236}">
                <a16:creationId xmlns:a16="http://schemas.microsoft.com/office/drawing/2014/main" id="{F978CBDE-6D7C-47A5-8430-070D7AF50D8E}"/>
              </a:ext>
            </a:extLst>
          </p:cNvPr>
          <p:cNvSpPr/>
          <p:nvPr/>
        </p:nvSpPr>
        <p:spPr>
          <a:xfrm>
            <a:off x="6274943" y="2707344"/>
            <a:ext cx="203133" cy="1218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1" lang="ja-JP" altLang="en-US" sz="1200" b="0" i="0" u="none" strike="noStrike" kern="1200" cap="none" spc="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定点あたり報告数</a:t>
            </a:r>
          </a:p>
        </p:txBody>
      </p:sp>
      <p:grpSp>
        <p:nvGrpSpPr>
          <p:cNvPr id="35" name="グループ化 34">
            <a:extLst>
              <a:ext uri="{FF2B5EF4-FFF2-40B4-BE49-F238E27FC236}">
                <a16:creationId xmlns:a16="http://schemas.microsoft.com/office/drawing/2014/main" id="{9D393A57-C1BD-4850-8C10-13856F031BD7}"/>
              </a:ext>
            </a:extLst>
          </p:cNvPr>
          <p:cNvGrpSpPr/>
          <p:nvPr/>
        </p:nvGrpSpPr>
        <p:grpSpPr>
          <a:xfrm>
            <a:off x="6835743" y="4707761"/>
            <a:ext cx="4598371" cy="198000"/>
            <a:chOff x="7049169" y="5221760"/>
            <a:chExt cx="4598371" cy="198000"/>
          </a:xfrm>
        </p:grpSpPr>
        <p:sp>
          <p:nvSpPr>
            <p:cNvPr id="36" name="Rectangle 41">
              <a:extLst>
                <a:ext uri="{FF2B5EF4-FFF2-40B4-BE49-F238E27FC236}">
                  <a16:creationId xmlns:a16="http://schemas.microsoft.com/office/drawing/2014/main" id="{82557CFE-CE26-49AE-ADA4-34ACE40204A9}"/>
                </a:ext>
              </a:extLst>
            </p:cNvPr>
            <p:cNvSpPr>
              <a:spLocks noChangeArrowheads="1"/>
            </p:cNvSpPr>
            <p:nvPr/>
          </p:nvSpPr>
          <p:spPr bwMode="auto">
            <a:xfrm>
              <a:off x="7049169"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1</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37" name="Rectangle 41">
              <a:extLst>
                <a:ext uri="{FF2B5EF4-FFF2-40B4-BE49-F238E27FC236}">
                  <a16:creationId xmlns:a16="http://schemas.microsoft.com/office/drawing/2014/main" id="{87466879-7BAE-4842-A255-3410A24D239A}"/>
                </a:ext>
              </a:extLst>
            </p:cNvPr>
            <p:cNvSpPr>
              <a:spLocks noChangeArrowheads="1"/>
            </p:cNvSpPr>
            <p:nvPr/>
          </p:nvSpPr>
          <p:spPr bwMode="auto">
            <a:xfrm>
              <a:off x="7216946"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3</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38" name="Rectangle 41">
              <a:extLst>
                <a:ext uri="{FF2B5EF4-FFF2-40B4-BE49-F238E27FC236}">
                  <a16:creationId xmlns:a16="http://schemas.microsoft.com/office/drawing/2014/main" id="{761DBE0E-5B33-4A61-93CB-505546DF863E}"/>
                </a:ext>
              </a:extLst>
            </p:cNvPr>
            <p:cNvSpPr>
              <a:spLocks noChangeArrowheads="1"/>
            </p:cNvSpPr>
            <p:nvPr/>
          </p:nvSpPr>
          <p:spPr bwMode="auto">
            <a:xfrm>
              <a:off x="7384723"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5</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39" name="Rectangle 41">
              <a:extLst>
                <a:ext uri="{FF2B5EF4-FFF2-40B4-BE49-F238E27FC236}">
                  <a16:creationId xmlns:a16="http://schemas.microsoft.com/office/drawing/2014/main" id="{0541CDC7-4D9F-4262-964D-3FF26A2FA8F8}"/>
                </a:ext>
              </a:extLst>
            </p:cNvPr>
            <p:cNvSpPr>
              <a:spLocks noChangeArrowheads="1"/>
            </p:cNvSpPr>
            <p:nvPr/>
          </p:nvSpPr>
          <p:spPr bwMode="auto">
            <a:xfrm>
              <a:off x="7552500"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7</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0" name="Rectangle 41">
              <a:extLst>
                <a:ext uri="{FF2B5EF4-FFF2-40B4-BE49-F238E27FC236}">
                  <a16:creationId xmlns:a16="http://schemas.microsoft.com/office/drawing/2014/main" id="{CFAE10B0-628D-4EB5-8D2C-5B0138EF18A3}"/>
                </a:ext>
              </a:extLst>
            </p:cNvPr>
            <p:cNvSpPr>
              <a:spLocks noChangeArrowheads="1"/>
            </p:cNvSpPr>
            <p:nvPr/>
          </p:nvSpPr>
          <p:spPr bwMode="auto">
            <a:xfrm>
              <a:off x="7720277"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9</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1" name="Rectangle 41">
              <a:extLst>
                <a:ext uri="{FF2B5EF4-FFF2-40B4-BE49-F238E27FC236}">
                  <a16:creationId xmlns:a16="http://schemas.microsoft.com/office/drawing/2014/main" id="{FFD706C6-048E-47F8-9F2B-7D5D50BF6EEF}"/>
                </a:ext>
              </a:extLst>
            </p:cNvPr>
            <p:cNvSpPr>
              <a:spLocks noChangeArrowheads="1"/>
            </p:cNvSpPr>
            <p:nvPr/>
          </p:nvSpPr>
          <p:spPr bwMode="auto">
            <a:xfrm>
              <a:off x="7888054"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11</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2" name="Rectangle 41">
              <a:extLst>
                <a:ext uri="{FF2B5EF4-FFF2-40B4-BE49-F238E27FC236}">
                  <a16:creationId xmlns:a16="http://schemas.microsoft.com/office/drawing/2014/main" id="{CAE05C23-46EC-4ECA-88D4-78D3BA47BD81}"/>
                </a:ext>
              </a:extLst>
            </p:cNvPr>
            <p:cNvSpPr>
              <a:spLocks noChangeArrowheads="1"/>
            </p:cNvSpPr>
            <p:nvPr/>
          </p:nvSpPr>
          <p:spPr bwMode="auto">
            <a:xfrm>
              <a:off x="8055831"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13</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3" name="Rectangle 41">
              <a:extLst>
                <a:ext uri="{FF2B5EF4-FFF2-40B4-BE49-F238E27FC236}">
                  <a16:creationId xmlns:a16="http://schemas.microsoft.com/office/drawing/2014/main" id="{EB1773D8-F2E1-4460-9736-12F355C91E3E}"/>
                </a:ext>
              </a:extLst>
            </p:cNvPr>
            <p:cNvSpPr>
              <a:spLocks noChangeArrowheads="1"/>
            </p:cNvSpPr>
            <p:nvPr/>
          </p:nvSpPr>
          <p:spPr bwMode="auto">
            <a:xfrm>
              <a:off x="8223608"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15</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4" name="Rectangle 41">
              <a:extLst>
                <a:ext uri="{FF2B5EF4-FFF2-40B4-BE49-F238E27FC236}">
                  <a16:creationId xmlns:a16="http://schemas.microsoft.com/office/drawing/2014/main" id="{D9FF0A1F-7024-4122-9413-DFC3D18B5FF6}"/>
                </a:ext>
              </a:extLst>
            </p:cNvPr>
            <p:cNvSpPr>
              <a:spLocks noChangeArrowheads="1"/>
            </p:cNvSpPr>
            <p:nvPr/>
          </p:nvSpPr>
          <p:spPr bwMode="auto">
            <a:xfrm>
              <a:off x="8391385"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17</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5" name="Rectangle 41">
              <a:extLst>
                <a:ext uri="{FF2B5EF4-FFF2-40B4-BE49-F238E27FC236}">
                  <a16:creationId xmlns:a16="http://schemas.microsoft.com/office/drawing/2014/main" id="{61C51516-3254-46DC-9A0A-A3DB866C69B2}"/>
                </a:ext>
              </a:extLst>
            </p:cNvPr>
            <p:cNvSpPr>
              <a:spLocks noChangeArrowheads="1"/>
            </p:cNvSpPr>
            <p:nvPr/>
          </p:nvSpPr>
          <p:spPr bwMode="auto">
            <a:xfrm>
              <a:off x="8559162"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19</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6" name="Rectangle 41">
              <a:extLst>
                <a:ext uri="{FF2B5EF4-FFF2-40B4-BE49-F238E27FC236}">
                  <a16:creationId xmlns:a16="http://schemas.microsoft.com/office/drawing/2014/main" id="{C3F9E121-C8C3-4D2F-8192-F32D117FC1F1}"/>
                </a:ext>
              </a:extLst>
            </p:cNvPr>
            <p:cNvSpPr>
              <a:spLocks noChangeArrowheads="1"/>
            </p:cNvSpPr>
            <p:nvPr/>
          </p:nvSpPr>
          <p:spPr bwMode="auto">
            <a:xfrm>
              <a:off x="8726939"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21</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7" name="Rectangle 41">
              <a:extLst>
                <a:ext uri="{FF2B5EF4-FFF2-40B4-BE49-F238E27FC236}">
                  <a16:creationId xmlns:a16="http://schemas.microsoft.com/office/drawing/2014/main" id="{BEEE5C18-2764-4FFB-937F-0AA3D7E739BA}"/>
                </a:ext>
              </a:extLst>
            </p:cNvPr>
            <p:cNvSpPr>
              <a:spLocks noChangeArrowheads="1"/>
            </p:cNvSpPr>
            <p:nvPr/>
          </p:nvSpPr>
          <p:spPr bwMode="auto">
            <a:xfrm>
              <a:off x="8894716"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23</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8" name="Rectangle 41">
              <a:extLst>
                <a:ext uri="{FF2B5EF4-FFF2-40B4-BE49-F238E27FC236}">
                  <a16:creationId xmlns:a16="http://schemas.microsoft.com/office/drawing/2014/main" id="{331E6828-8075-4E10-985A-5F2F49F0BAE5}"/>
                </a:ext>
              </a:extLst>
            </p:cNvPr>
            <p:cNvSpPr>
              <a:spLocks noChangeArrowheads="1"/>
            </p:cNvSpPr>
            <p:nvPr/>
          </p:nvSpPr>
          <p:spPr bwMode="auto">
            <a:xfrm>
              <a:off x="9062493"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25</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49" name="Rectangle 41">
              <a:extLst>
                <a:ext uri="{FF2B5EF4-FFF2-40B4-BE49-F238E27FC236}">
                  <a16:creationId xmlns:a16="http://schemas.microsoft.com/office/drawing/2014/main" id="{1B07CA40-ACE9-49F7-BD73-11B9835CAB64}"/>
                </a:ext>
              </a:extLst>
            </p:cNvPr>
            <p:cNvSpPr>
              <a:spLocks noChangeArrowheads="1"/>
            </p:cNvSpPr>
            <p:nvPr/>
          </p:nvSpPr>
          <p:spPr bwMode="auto">
            <a:xfrm>
              <a:off x="9230270"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27</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0" name="Rectangle 41">
              <a:extLst>
                <a:ext uri="{FF2B5EF4-FFF2-40B4-BE49-F238E27FC236}">
                  <a16:creationId xmlns:a16="http://schemas.microsoft.com/office/drawing/2014/main" id="{A809D717-F7FB-41BF-B604-EA4F48847DD0}"/>
                </a:ext>
              </a:extLst>
            </p:cNvPr>
            <p:cNvSpPr>
              <a:spLocks noChangeArrowheads="1"/>
            </p:cNvSpPr>
            <p:nvPr/>
          </p:nvSpPr>
          <p:spPr bwMode="auto">
            <a:xfrm>
              <a:off x="9398047"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29</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1" name="Rectangle 41">
              <a:extLst>
                <a:ext uri="{FF2B5EF4-FFF2-40B4-BE49-F238E27FC236}">
                  <a16:creationId xmlns:a16="http://schemas.microsoft.com/office/drawing/2014/main" id="{1EE6B3FF-AD8C-477C-8F5A-C6F9DC0DC4E0}"/>
                </a:ext>
              </a:extLst>
            </p:cNvPr>
            <p:cNvSpPr>
              <a:spLocks noChangeArrowheads="1"/>
            </p:cNvSpPr>
            <p:nvPr/>
          </p:nvSpPr>
          <p:spPr bwMode="auto">
            <a:xfrm>
              <a:off x="9565824"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31</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2" name="Rectangle 41">
              <a:extLst>
                <a:ext uri="{FF2B5EF4-FFF2-40B4-BE49-F238E27FC236}">
                  <a16:creationId xmlns:a16="http://schemas.microsoft.com/office/drawing/2014/main" id="{018F30C7-7439-42D6-B413-FD0ADCA3045B}"/>
                </a:ext>
              </a:extLst>
            </p:cNvPr>
            <p:cNvSpPr>
              <a:spLocks noChangeArrowheads="1"/>
            </p:cNvSpPr>
            <p:nvPr/>
          </p:nvSpPr>
          <p:spPr bwMode="auto">
            <a:xfrm>
              <a:off x="9733601"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33</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3" name="Rectangle 41">
              <a:extLst>
                <a:ext uri="{FF2B5EF4-FFF2-40B4-BE49-F238E27FC236}">
                  <a16:creationId xmlns:a16="http://schemas.microsoft.com/office/drawing/2014/main" id="{DE6BB994-4CC3-421A-8381-54022429923E}"/>
                </a:ext>
              </a:extLst>
            </p:cNvPr>
            <p:cNvSpPr>
              <a:spLocks noChangeArrowheads="1"/>
            </p:cNvSpPr>
            <p:nvPr/>
          </p:nvSpPr>
          <p:spPr bwMode="auto">
            <a:xfrm>
              <a:off x="9901378"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35</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4" name="Rectangle 41">
              <a:extLst>
                <a:ext uri="{FF2B5EF4-FFF2-40B4-BE49-F238E27FC236}">
                  <a16:creationId xmlns:a16="http://schemas.microsoft.com/office/drawing/2014/main" id="{336A7B51-4C2A-4126-87AC-61EDBFEA8E13}"/>
                </a:ext>
              </a:extLst>
            </p:cNvPr>
            <p:cNvSpPr>
              <a:spLocks noChangeArrowheads="1"/>
            </p:cNvSpPr>
            <p:nvPr/>
          </p:nvSpPr>
          <p:spPr bwMode="auto">
            <a:xfrm>
              <a:off x="10069155"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37</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5" name="Rectangle 41">
              <a:extLst>
                <a:ext uri="{FF2B5EF4-FFF2-40B4-BE49-F238E27FC236}">
                  <a16:creationId xmlns:a16="http://schemas.microsoft.com/office/drawing/2014/main" id="{695052C2-B4EC-4151-9B08-B81365710DEA}"/>
                </a:ext>
              </a:extLst>
            </p:cNvPr>
            <p:cNvSpPr>
              <a:spLocks noChangeArrowheads="1"/>
            </p:cNvSpPr>
            <p:nvPr/>
          </p:nvSpPr>
          <p:spPr bwMode="auto">
            <a:xfrm>
              <a:off x="10236932"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39</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6" name="Rectangle 41">
              <a:extLst>
                <a:ext uri="{FF2B5EF4-FFF2-40B4-BE49-F238E27FC236}">
                  <a16:creationId xmlns:a16="http://schemas.microsoft.com/office/drawing/2014/main" id="{9802F6D9-13B4-45AE-9FE0-E4B451C587C5}"/>
                </a:ext>
              </a:extLst>
            </p:cNvPr>
            <p:cNvSpPr>
              <a:spLocks noChangeArrowheads="1"/>
            </p:cNvSpPr>
            <p:nvPr/>
          </p:nvSpPr>
          <p:spPr bwMode="auto">
            <a:xfrm>
              <a:off x="10404709"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41</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7" name="Rectangle 41">
              <a:extLst>
                <a:ext uri="{FF2B5EF4-FFF2-40B4-BE49-F238E27FC236}">
                  <a16:creationId xmlns:a16="http://schemas.microsoft.com/office/drawing/2014/main" id="{A1439D58-2C72-4B80-AFCB-356D2EEDDC68}"/>
                </a:ext>
              </a:extLst>
            </p:cNvPr>
            <p:cNvSpPr>
              <a:spLocks noChangeArrowheads="1"/>
            </p:cNvSpPr>
            <p:nvPr/>
          </p:nvSpPr>
          <p:spPr bwMode="auto">
            <a:xfrm>
              <a:off x="10572486"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43</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8" name="Rectangle 41">
              <a:extLst>
                <a:ext uri="{FF2B5EF4-FFF2-40B4-BE49-F238E27FC236}">
                  <a16:creationId xmlns:a16="http://schemas.microsoft.com/office/drawing/2014/main" id="{D947A0CC-7263-46AF-A16C-FDE87B99453C}"/>
                </a:ext>
              </a:extLst>
            </p:cNvPr>
            <p:cNvSpPr>
              <a:spLocks noChangeArrowheads="1"/>
            </p:cNvSpPr>
            <p:nvPr/>
          </p:nvSpPr>
          <p:spPr bwMode="auto">
            <a:xfrm>
              <a:off x="10740263"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45</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59" name="Rectangle 41">
              <a:extLst>
                <a:ext uri="{FF2B5EF4-FFF2-40B4-BE49-F238E27FC236}">
                  <a16:creationId xmlns:a16="http://schemas.microsoft.com/office/drawing/2014/main" id="{E9170AE2-6F87-42AB-B5AA-DD50C4BF66B4}"/>
                </a:ext>
              </a:extLst>
            </p:cNvPr>
            <p:cNvSpPr>
              <a:spLocks noChangeArrowheads="1"/>
            </p:cNvSpPr>
            <p:nvPr/>
          </p:nvSpPr>
          <p:spPr bwMode="auto">
            <a:xfrm>
              <a:off x="10908040"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47</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60" name="Rectangle 41">
              <a:extLst>
                <a:ext uri="{FF2B5EF4-FFF2-40B4-BE49-F238E27FC236}">
                  <a16:creationId xmlns:a16="http://schemas.microsoft.com/office/drawing/2014/main" id="{59D0183A-5730-4002-B749-C1AEDE837D23}"/>
                </a:ext>
              </a:extLst>
            </p:cNvPr>
            <p:cNvSpPr>
              <a:spLocks noChangeArrowheads="1"/>
            </p:cNvSpPr>
            <p:nvPr/>
          </p:nvSpPr>
          <p:spPr bwMode="auto">
            <a:xfrm>
              <a:off x="11075817"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49</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61" name="Rectangle 41">
              <a:extLst>
                <a:ext uri="{FF2B5EF4-FFF2-40B4-BE49-F238E27FC236}">
                  <a16:creationId xmlns:a16="http://schemas.microsoft.com/office/drawing/2014/main" id="{26D4F701-CE9B-4E3B-AF4A-4ED26BA8590F}"/>
                </a:ext>
              </a:extLst>
            </p:cNvPr>
            <p:cNvSpPr>
              <a:spLocks noChangeArrowheads="1"/>
            </p:cNvSpPr>
            <p:nvPr/>
          </p:nvSpPr>
          <p:spPr bwMode="auto">
            <a:xfrm>
              <a:off x="11243594"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51</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62" name="Rectangle 41">
              <a:extLst>
                <a:ext uri="{FF2B5EF4-FFF2-40B4-BE49-F238E27FC236}">
                  <a16:creationId xmlns:a16="http://schemas.microsoft.com/office/drawing/2014/main" id="{5EDEE6D7-53AC-42C0-ACBC-682969DF9CB7}"/>
                </a:ext>
              </a:extLst>
            </p:cNvPr>
            <p:cNvSpPr>
              <a:spLocks noChangeArrowheads="1"/>
            </p:cNvSpPr>
            <p:nvPr/>
          </p:nvSpPr>
          <p:spPr bwMode="auto">
            <a:xfrm>
              <a:off x="11411375"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53</a:t>
              </a:r>
              <a:endPar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endParaRPr>
            </a:p>
          </p:txBody>
        </p:sp>
        <p:sp>
          <p:nvSpPr>
            <p:cNvPr id="63" name="Rectangle 41">
              <a:extLst>
                <a:ext uri="{FF2B5EF4-FFF2-40B4-BE49-F238E27FC236}">
                  <a16:creationId xmlns:a16="http://schemas.microsoft.com/office/drawing/2014/main" id="{FD1B4C56-5318-4758-BFD1-97999E9CDBBF}"/>
                </a:ext>
              </a:extLst>
            </p:cNvPr>
            <p:cNvSpPr>
              <a:spLocks noChangeArrowheads="1"/>
            </p:cNvSpPr>
            <p:nvPr/>
          </p:nvSpPr>
          <p:spPr bwMode="auto">
            <a:xfrm>
              <a:off x="11563654" y="5221760"/>
              <a:ext cx="83886" cy="198000"/>
            </a:xfrm>
            <a:prstGeom prst="rect">
              <a:avLst/>
            </a:prstGeom>
            <a:noFill/>
            <a:ln w="9525">
              <a:noFill/>
              <a:miter lim="800000"/>
              <a:headEnd/>
              <a:tailEnd/>
            </a:ln>
          </p:spPr>
          <p:txBody>
            <a:bodyPr wrap="non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50" normalizeH="0" baseline="0" noProof="0" dirty="0">
                  <a:ln>
                    <a:noFill/>
                  </a:ln>
                  <a:solidFill>
                    <a:srgbClr val="626669"/>
                  </a:solidFill>
                  <a:effectLst/>
                  <a:uLnTx/>
                  <a:uFillTx/>
                  <a:latin typeface="BIZ UDPゴシック" panose="020B0400000000000000" pitchFamily="50" charset="-128"/>
                  <a:ea typeface="BIZ UDPゴシック" panose="020B0400000000000000" pitchFamily="50" charset="-128"/>
                </a:rPr>
                <a:t>（週）</a:t>
              </a:r>
            </a:p>
          </p:txBody>
        </p:sp>
      </p:grpSp>
      <p:sp>
        <p:nvSpPr>
          <p:cNvPr id="67" name="コンテンツ プレースホルダー 3">
            <a:extLst>
              <a:ext uri="{FF2B5EF4-FFF2-40B4-BE49-F238E27FC236}">
                <a16:creationId xmlns:a16="http://schemas.microsoft.com/office/drawing/2014/main" id="{B43AC144-6D36-48DC-8DFF-FE94A1CF42E9}"/>
              </a:ext>
            </a:extLst>
          </p:cNvPr>
          <p:cNvSpPr txBox="1">
            <a:spLocks/>
          </p:cNvSpPr>
          <p:nvPr/>
        </p:nvSpPr>
        <p:spPr>
          <a:xfrm>
            <a:off x="6256974" y="1790001"/>
            <a:ext cx="5112000" cy="333754"/>
          </a:xfrm>
          <a:prstGeom prst="rect">
            <a:avLst/>
          </a:prstGeom>
        </p:spPr>
        <p:txBody>
          <a:bodyPr vert="horz" wrap="square" lIns="0" tIns="0" rIns="0" bIns="0" rtlCol="0" anchor="ctr" anchorCtr="0">
            <a:no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0" algn="ctr" defTabSz="914400" rtl="0" eaLnBrk="1" fontAlgn="auto" latinLnBrk="0" hangingPunct="1">
              <a:lnSpc>
                <a:spcPct val="95000"/>
              </a:lnSpc>
              <a:spcBef>
                <a:spcPts val="0"/>
              </a:spcBef>
              <a:spcAft>
                <a:spcPts val="0"/>
              </a:spcAft>
              <a:buClr>
                <a:srgbClr val="0070C0"/>
              </a:buClr>
              <a:buSzTx/>
              <a:buFont typeface="Arial" panose="020B0604020202020204" pitchFamily="34" charset="0"/>
              <a:buNone/>
              <a:tabLst/>
              <a:defRPr/>
            </a:pPr>
            <a:r>
              <a:rPr kumimoji="1" lang="ja-JP" altLang="en-US" sz="1600" b="0" i="0" u="none" strike="noStrike" kern="1200" cap="none" spc="-60" normalizeH="0" baseline="0" noProof="0" dirty="0">
                <a:ln>
                  <a:noFill/>
                </a:ln>
                <a:solidFill>
                  <a:srgbClr val="00558C"/>
                </a:solidFill>
                <a:effectLst/>
                <a:uLnTx/>
                <a:uFillTx/>
                <a:latin typeface="BIZ UDPゴシック" panose="020B0400000000000000" pitchFamily="50" charset="-128"/>
                <a:ea typeface="BIZ UDPゴシック" panose="020B0400000000000000" pitchFamily="50" charset="-128"/>
              </a:rPr>
              <a:t>日本における</a:t>
            </a:r>
            <a:r>
              <a:rPr kumimoji="1" lang="en-US" altLang="ja-JP" sz="1600" b="0" i="0" u="none" strike="noStrike" kern="1200" cap="none" spc="-60" normalizeH="0" baseline="0" noProof="0" dirty="0">
                <a:ln>
                  <a:noFill/>
                </a:ln>
                <a:solidFill>
                  <a:srgbClr val="00558C"/>
                </a:solidFill>
                <a:effectLst/>
                <a:uLnTx/>
                <a:uFillTx/>
                <a:latin typeface="BIZ UDPゴシック" panose="020B0400000000000000" pitchFamily="50" charset="-128"/>
                <a:ea typeface="BIZ UDPゴシック" panose="020B0400000000000000" pitchFamily="50" charset="-128"/>
              </a:rPr>
              <a:t>RSV</a:t>
            </a:r>
            <a:r>
              <a:rPr kumimoji="1" lang="ja-JP" altLang="en-US" sz="1600" b="0" i="0" u="none" strike="noStrike" kern="1200" cap="none" spc="-60" normalizeH="0" baseline="0" noProof="0" dirty="0">
                <a:ln>
                  <a:noFill/>
                </a:ln>
                <a:solidFill>
                  <a:srgbClr val="00558C"/>
                </a:solidFill>
                <a:effectLst/>
                <a:uLnTx/>
                <a:uFillTx/>
                <a:latin typeface="BIZ UDPゴシック" panose="020B0400000000000000" pitchFamily="50" charset="-128"/>
                <a:ea typeface="BIZ UDPゴシック" panose="020B0400000000000000" pitchFamily="50" charset="-128"/>
              </a:rPr>
              <a:t>感染症報告例数　</a:t>
            </a:r>
          </a:p>
        </p:txBody>
      </p:sp>
      <p:sp>
        <p:nvSpPr>
          <p:cNvPr id="68" name="テキスト ボックス 67">
            <a:extLst>
              <a:ext uri="{FF2B5EF4-FFF2-40B4-BE49-F238E27FC236}">
                <a16:creationId xmlns:a16="http://schemas.microsoft.com/office/drawing/2014/main" id="{67F64F83-CB99-43CB-8303-5050203E6E00}"/>
              </a:ext>
            </a:extLst>
          </p:cNvPr>
          <p:cNvSpPr txBox="1"/>
          <p:nvPr/>
        </p:nvSpPr>
        <p:spPr>
          <a:xfrm>
            <a:off x="6660229" y="2158448"/>
            <a:ext cx="4708745" cy="276999"/>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全国</a:t>
            </a:r>
            <a:r>
              <a:rPr kumimoji="1" lang="en-US" altLang="ja-JP" sz="9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3,000</a:t>
            </a:r>
            <a:r>
              <a:rPr kumimoji="1" lang="ja-JP" altLang="en-US" sz="9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ヵ所の小児科定点医療機関により保健所に届けられたRSウイルス感染症報告数</a:t>
            </a:r>
            <a:endParaRPr kumimoji="1" lang="en-US" altLang="ja-JP" sz="9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（2018年第9週より定点当たり報告数の表示に変更されました）</a:t>
            </a:r>
          </a:p>
        </p:txBody>
      </p:sp>
      <p:sp>
        <p:nvSpPr>
          <p:cNvPr id="70" name="テキスト ボックス 69">
            <a:extLst>
              <a:ext uri="{FF2B5EF4-FFF2-40B4-BE49-F238E27FC236}">
                <a16:creationId xmlns:a16="http://schemas.microsoft.com/office/drawing/2014/main" id="{D903833C-6752-4008-BF8B-E9B01B08AB25}"/>
              </a:ext>
            </a:extLst>
          </p:cNvPr>
          <p:cNvSpPr txBox="1"/>
          <p:nvPr/>
        </p:nvSpPr>
        <p:spPr>
          <a:xfrm>
            <a:off x="-264098" y="5098000"/>
            <a:ext cx="5490320" cy="369332"/>
          </a:xfrm>
          <a:prstGeom prst="rect">
            <a:avLst/>
          </a:prstGeom>
          <a:noFill/>
        </p:spPr>
        <p:txBody>
          <a:bodyPr wrap="square" lIns="0" tIns="0" rIns="0" bIns="0" anchor="b"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Yamagami et al., Front. Public Health, 7,39, 2019 (</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hlinkClick r:id="rId6">
                  <a:extLst>
                    <a:ext uri="{A12FA001-AC4F-418D-AE19-62706E023703}">
                      <ahyp:hlinkClr xmlns:ahyp="http://schemas.microsoft.com/office/drawing/2018/hyperlinkcolor" val="tx"/>
                    </a:ext>
                  </a:extLst>
                </a:hlinkClick>
              </a:rPr>
              <a:t>Licensed under CC BY</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a:t>
            </a:r>
          </a:p>
          <a:p>
            <a:pPr marL="0" marR="0" lvl="0" indent="0" algn="r" defTabSz="914400" rtl="0" eaLnBrk="1" fontAlgn="base"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論文発表時（</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2019</a:t>
            </a:r>
            <a:r>
              <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年</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3</a:t>
            </a:r>
            <a:r>
              <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月時点）の定点施設からの報告をもとに作成しています。</a:t>
            </a:r>
            <a:endPar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algn="r"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定点施設もしくは施設数が変更された場合、基準が変更になることがあります。</a:t>
            </a:r>
          </a:p>
        </p:txBody>
      </p:sp>
      <p:sp>
        <p:nvSpPr>
          <p:cNvPr id="71" name="テキスト ボックス 70">
            <a:extLst>
              <a:ext uri="{FF2B5EF4-FFF2-40B4-BE49-F238E27FC236}">
                <a16:creationId xmlns:a16="http://schemas.microsoft.com/office/drawing/2014/main" id="{79D9111F-7D61-41B4-8B5B-99E44AA78693}"/>
              </a:ext>
            </a:extLst>
          </p:cNvPr>
          <p:cNvSpPr txBox="1"/>
          <p:nvPr/>
        </p:nvSpPr>
        <p:spPr>
          <a:xfrm>
            <a:off x="6256974" y="5221111"/>
            <a:ext cx="5112000" cy="246221"/>
          </a:xfrm>
          <a:prstGeom prst="rect">
            <a:avLst/>
          </a:prstGeom>
          <a:noFill/>
        </p:spPr>
        <p:txBody>
          <a:bodyPr wrap="square" lIns="0" tIns="0" rIns="0" bIns="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国立感染症研究所 感染症疫学センター 感染症発生動向調査 速報データ</a:t>
            </a:r>
            <a:endParaRPr kumimoji="1" lang="en-US" altLang="ja-JP" sz="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[https://www.niid.go.jp/niid/ja/idwr.html, </a:t>
            </a:r>
            <a:r>
              <a:rPr kumimoji="1" lang="it-IT"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202</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2</a:t>
            </a:r>
            <a:r>
              <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年</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1</a:t>
            </a:r>
            <a:r>
              <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月</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14</a:t>
            </a:r>
            <a:r>
              <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日確認</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より作成</a:t>
            </a:r>
          </a:p>
        </p:txBody>
      </p:sp>
      <p:grpSp>
        <p:nvGrpSpPr>
          <p:cNvPr id="72" name="グループ化 71">
            <a:extLst>
              <a:ext uri="{FF2B5EF4-FFF2-40B4-BE49-F238E27FC236}">
                <a16:creationId xmlns:a16="http://schemas.microsoft.com/office/drawing/2014/main" id="{536A8349-3A4D-4A84-9026-292015D847F7}"/>
              </a:ext>
            </a:extLst>
          </p:cNvPr>
          <p:cNvGrpSpPr>
            <a:grpSpLocks noChangeAspect="1"/>
          </p:cNvGrpSpPr>
          <p:nvPr/>
        </p:nvGrpSpPr>
        <p:grpSpPr>
          <a:xfrm>
            <a:off x="689388" y="2078033"/>
            <a:ext cx="4523172" cy="2844000"/>
            <a:chOff x="882650" y="2492375"/>
            <a:chExt cx="4746626" cy="2984500"/>
          </a:xfrm>
          <a:effectLst>
            <a:outerShdw blurRad="25400" dist="25400" dir="2700000" algn="tl" rotWithShape="0">
              <a:srgbClr val="000000">
                <a:alpha val="60000"/>
              </a:srgbClr>
            </a:outerShdw>
          </a:effectLst>
        </p:grpSpPr>
        <p:sp>
          <p:nvSpPr>
            <p:cNvPr id="73" name="Freeform 5">
              <a:extLst>
                <a:ext uri="{FF2B5EF4-FFF2-40B4-BE49-F238E27FC236}">
                  <a16:creationId xmlns:a16="http://schemas.microsoft.com/office/drawing/2014/main" id="{6B6211F2-6EAE-4EB2-9216-177C6F82B13D}"/>
                </a:ext>
              </a:extLst>
            </p:cNvPr>
            <p:cNvSpPr>
              <a:spLocks/>
            </p:cNvSpPr>
            <p:nvPr/>
          </p:nvSpPr>
          <p:spPr bwMode="auto">
            <a:xfrm>
              <a:off x="4843463" y="2492375"/>
              <a:ext cx="785813" cy="631825"/>
            </a:xfrm>
            <a:custGeom>
              <a:avLst/>
              <a:gdLst>
                <a:gd name="T0" fmla="*/ 0 w 248"/>
                <a:gd name="T1" fmla="*/ 14 h 199"/>
                <a:gd name="T2" fmla="*/ 0 w 248"/>
                <a:gd name="T3" fmla="*/ 185 h 199"/>
                <a:gd name="T4" fmla="*/ 14 w 248"/>
                <a:gd name="T5" fmla="*/ 199 h 199"/>
                <a:gd name="T6" fmla="*/ 234 w 248"/>
                <a:gd name="T7" fmla="*/ 199 h 199"/>
                <a:gd name="T8" fmla="*/ 248 w 248"/>
                <a:gd name="T9" fmla="*/ 185 h 199"/>
                <a:gd name="T10" fmla="*/ 248 w 248"/>
                <a:gd name="T11" fmla="*/ 14 h 199"/>
                <a:gd name="T12" fmla="*/ 234 w 248"/>
                <a:gd name="T13" fmla="*/ 0 h 199"/>
                <a:gd name="T14" fmla="*/ 14 w 248"/>
                <a:gd name="T15" fmla="*/ 0 h 199"/>
                <a:gd name="T16" fmla="*/ 0 w 248"/>
                <a:gd name="T17" fmla="*/ 1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199">
                  <a:moveTo>
                    <a:pt x="0" y="14"/>
                  </a:moveTo>
                  <a:cubicBezTo>
                    <a:pt x="0" y="185"/>
                    <a:pt x="0" y="185"/>
                    <a:pt x="0" y="185"/>
                  </a:cubicBezTo>
                  <a:cubicBezTo>
                    <a:pt x="0" y="193"/>
                    <a:pt x="6" y="199"/>
                    <a:pt x="14" y="199"/>
                  </a:cubicBezTo>
                  <a:cubicBezTo>
                    <a:pt x="234" y="199"/>
                    <a:pt x="234" y="199"/>
                    <a:pt x="234" y="199"/>
                  </a:cubicBezTo>
                  <a:cubicBezTo>
                    <a:pt x="242" y="199"/>
                    <a:pt x="248" y="193"/>
                    <a:pt x="248" y="185"/>
                  </a:cubicBezTo>
                  <a:cubicBezTo>
                    <a:pt x="248" y="14"/>
                    <a:pt x="248" y="14"/>
                    <a:pt x="248" y="14"/>
                  </a:cubicBezTo>
                  <a:cubicBezTo>
                    <a:pt x="248" y="6"/>
                    <a:pt x="242" y="0"/>
                    <a:pt x="234" y="0"/>
                  </a:cubicBezTo>
                  <a:cubicBezTo>
                    <a:pt x="14" y="0"/>
                    <a:pt x="14" y="0"/>
                    <a:pt x="14" y="0"/>
                  </a:cubicBezTo>
                  <a:cubicBezTo>
                    <a:pt x="6" y="0"/>
                    <a:pt x="0" y="6"/>
                    <a:pt x="0" y="14"/>
                  </a:cubicBezTo>
                  <a:close/>
                </a:path>
              </a:pathLst>
            </a:custGeom>
            <a:solidFill>
              <a:srgbClr val="E0C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北海道</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21</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74" name="Freeform 6">
              <a:extLst>
                <a:ext uri="{FF2B5EF4-FFF2-40B4-BE49-F238E27FC236}">
                  <a16:creationId xmlns:a16="http://schemas.microsoft.com/office/drawing/2014/main" id="{242882D3-74F4-414F-AB69-1DFE1B89F020}"/>
                </a:ext>
              </a:extLst>
            </p:cNvPr>
            <p:cNvSpPr>
              <a:spLocks/>
            </p:cNvSpPr>
            <p:nvPr/>
          </p:nvSpPr>
          <p:spPr bwMode="auto">
            <a:xfrm>
              <a:off x="4843463" y="3155950"/>
              <a:ext cx="519113" cy="242888"/>
            </a:xfrm>
            <a:custGeom>
              <a:avLst/>
              <a:gdLst>
                <a:gd name="T0" fmla="*/ 150 w 164"/>
                <a:gd name="T1" fmla="*/ 0 h 77"/>
                <a:gd name="T2" fmla="*/ 14 w 164"/>
                <a:gd name="T3" fmla="*/ 0 h 77"/>
                <a:gd name="T4" fmla="*/ 0 w 164"/>
                <a:gd name="T5" fmla="*/ 14 h 77"/>
                <a:gd name="T6" fmla="*/ 0 w 164"/>
                <a:gd name="T7" fmla="*/ 64 h 77"/>
                <a:gd name="T8" fmla="*/ 14 w 164"/>
                <a:gd name="T9" fmla="*/ 77 h 77"/>
                <a:gd name="T10" fmla="*/ 150 w 164"/>
                <a:gd name="T11" fmla="*/ 77 h 77"/>
                <a:gd name="T12" fmla="*/ 164 w 164"/>
                <a:gd name="T13" fmla="*/ 64 h 77"/>
                <a:gd name="T14" fmla="*/ 164 w 164"/>
                <a:gd name="T15" fmla="*/ 14 h 77"/>
                <a:gd name="T16" fmla="*/ 150 w 164"/>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77">
                  <a:moveTo>
                    <a:pt x="150" y="0"/>
                  </a:moveTo>
                  <a:cubicBezTo>
                    <a:pt x="14" y="0"/>
                    <a:pt x="14" y="0"/>
                    <a:pt x="14" y="0"/>
                  </a:cubicBezTo>
                  <a:cubicBezTo>
                    <a:pt x="6" y="0"/>
                    <a:pt x="0" y="6"/>
                    <a:pt x="0" y="14"/>
                  </a:cubicBezTo>
                  <a:cubicBezTo>
                    <a:pt x="0" y="64"/>
                    <a:pt x="0" y="64"/>
                    <a:pt x="0" y="64"/>
                  </a:cubicBezTo>
                  <a:cubicBezTo>
                    <a:pt x="0" y="71"/>
                    <a:pt x="6" y="77"/>
                    <a:pt x="14" y="77"/>
                  </a:cubicBezTo>
                  <a:cubicBezTo>
                    <a:pt x="150" y="77"/>
                    <a:pt x="150" y="77"/>
                    <a:pt x="150" y="77"/>
                  </a:cubicBezTo>
                  <a:cubicBezTo>
                    <a:pt x="158" y="77"/>
                    <a:pt x="164" y="71"/>
                    <a:pt x="164" y="64"/>
                  </a:cubicBezTo>
                  <a:cubicBezTo>
                    <a:pt x="164" y="14"/>
                    <a:pt x="164" y="14"/>
                    <a:pt x="164" y="14"/>
                  </a:cubicBezTo>
                  <a:cubicBezTo>
                    <a:pt x="164" y="6"/>
                    <a:pt x="158" y="0"/>
                    <a:pt x="150" y="0"/>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青森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27</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75" name="Freeform 7">
              <a:extLst>
                <a:ext uri="{FF2B5EF4-FFF2-40B4-BE49-F238E27FC236}">
                  <a16:creationId xmlns:a16="http://schemas.microsoft.com/office/drawing/2014/main" id="{60B5A315-47E4-4AC9-AF54-C1A3D3B15872}"/>
                </a:ext>
              </a:extLst>
            </p:cNvPr>
            <p:cNvSpPr>
              <a:spLocks/>
            </p:cNvSpPr>
            <p:nvPr/>
          </p:nvSpPr>
          <p:spPr bwMode="auto">
            <a:xfrm>
              <a:off x="4843463" y="3433763"/>
              <a:ext cx="244475" cy="244475"/>
            </a:xfrm>
            <a:custGeom>
              <a:avLst/>
              <a:gdLst>
                <a:gd name="T0" fmla="*/ 14 w 77"/>
                <a:gd name="T1" fmla="*/ 77 h 77"/>
                <a:gd name="T2" fmla="*/ 63 w 77"/>
                <a:gd name="T3" fmla="*/ 77 h 77"/>
                <a:gd name="T4" fmla="*/ 77 w 77"/>
                <a:gd name="T5" fmla="*/ 63 h 77"/>
                <a:gd name="T6" fmla="*/ 77 w 77"/>
                <a:gd name="T7" fmla="*/ 13 h 77"/>
                <a:gd name="T8" fmla="*/ 63 w 77"/>
                <a:gd name="T9" fmla="*/ 0 h 77"/>
                <a:gd name="T10" fmla="*/ 14 w 77"/>
                <a:gd name="T11" fmla="*/ 0 h 77"/>
                <a:gd name="T12" fmla="*/ 0 w 77"/>
                <a:gd name="T13" fmla="*/ 13 h 77"/>
                <a:gd name="T14" fmla="*/ 0 w 77"/>
                <a:gd name="T15" fmla="*/ 63 h 77"/>
                <a:gd name="T16" fmla="*/ 14 w 77"/>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14" y="77"/>
                  </a:moveTo>
                  <a:cubicBezTo>
                    <a:pt x="63" y="77"/>
                    <a:pt x="63" y="77"/>
                    <a:pt x="63" y="77"/>
                  </a:cubicBezTo>
                  <a:cubicBezTo>
                    <a:pt x="71" y="77"/>
                    <a:pt x="77" y="70"/>
                    <a:pt x="77" y="63"/>
                  </a:cubicBezTo>
                  <a:cubicBezTo>
                    <a:pt x="77" y="13"/>
                    <a:pt x="77" y="13"/>
                    <a:pt x="77" y="13"/>
                  </a:cubicBezTo>
                  <a:cubicBezTo>
                    <a:pt x="77" y="6"/>
                    <a:pt x="71" y="0"/>
                    <a:pt x="63" y="0"/>
                  </a:cubicBezTo>
                  <a:cubicBezTo>
                    <a:pt x="14" y="0"/>
                    <a:pt x="14" y="0"/>
                    <a:pt x="14" y="0"/>
                  </a:cubicBezTo>
                  <a:cubicBezTo>
                    <a:pt x="6" y="0"/>
                    <a:pt x="0" y="6"/>
                    <a:pt x="0" y="13"/>
                  </a:cubicBezTo>
                  <a:cubicBezTo>
                    <a:pt x="0" y="63"/>
                    <a:pt x="0" y="63"/>
                    <a:pt x="0" y="63"/>
                  </a:cubicBezTo>
                  <a:cubicBezTo>
                    <a:pt x="0" y="70"/>
                    <a:pt x="6" y="77"/>
                    <a:pt x="14" y="77"/>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秋田</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76" name="Freeform 8">
              <a:extLst>
                <a:ext uri="{FF2B5EF4-FFF2-40B4-BE49-F238E27FC236}">
                  <a16:creationId xmlns:a16="http://schemas.microsoft.com/office/drawing/2014/main" id="{00FBA10B-3D19-441A-9621-F6AE53187E69}"/>
                </a:ext>
              </a:extLst>
            </p:cNvPr>
            <p:cNvSpPr>
              <a:spLocks/>
            </p:cNvSpPr>
            <p:nvPr/>
          </p:nvSpPr>
          <p:spPr bwMode="auto">
            <a:xfrm>
              <a:off x="5119688" y="3433763"/>
              <a:ext cx="242888" cy="244475"/>
            </a:xfrm>
            <a:custGeom>
              <a:avLst/>
              <a:gdLst>
                <a:gd name="T0" fmla="*/ 0 w 77"/>
                <a:gd name="T1" fmla="*/ 13 h 77"/>
                <a:gd name="T2" fmla="*/ 0 w 77"/>
                <a:gd name="T3" fmla="*/ 63 h 77"/>
                <a:gd name="T4" fmla="*/ 14 w 77"/>
                <a:gd name="T5" fmla="*/ 77 h 77"/>
                <a:gd name="T6" fmla="*/ 64 w 77"/>
                <a:gd name="T7" fmla="*/ 77 h 77"/>
                <a:gd name="T8" fmla="*/ 77 w 77"/>
                <a:gd name="T9" fmla="*/ 63 h 77"/>
                <a:gd name="T10" fmla="*/ 77 w 77"/>
                <a:gd name="T11" fmla="*/ 13 h 77"/>
                <a:gd name="T12" fmla="*/ 64 w 77"/>
                <a:gd name="T13" fmla="*/ 0 h 77"/>
                <a:gd name="T14" fmla="*/ 14 w 77"/>
                <a:gd name="T15" fmla="*/ 0 h 77"/>
                <a:gd name="T16" fmla="*/ 0 w 77"/>
                <a:gd name="T17" fmla="*/ 1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0" y="13"/>
                  </a:moveTo>
                  <a:cubicBezTo>
                    <a:pt x="0" y="63"/>
                    <a:pt x="0" y="63"/>
                    <a:pt x="0" y="63"/>
                  </a:cubicBezTo>
                  <a:cubicBezTo>
                    <a:pt x="0" y="70"/>
                    <a:pt x="6" y="77"/>
                    <a:pt x="14" y="77"/>
                  </a:cubicBezTo>
                  <a:cubicBezTo>
                    <a:pt x="64" y="77"/>
                    <a:pt x="64" y="77"/>
                    <a:pt x="64" y="77"/>
                  </a:cubicBezTo>
                  <a:cubicBezTo>
                    <a:pt x="71" y="77"/>
                    <a:pt x="77" y="70"/>
                    <a:pt x="77" y="63"/>
                  </a:cubicBezTo>
                  <a:cubicBezTo>
                    <a:pt x="77" y="13"/>
                    <a:pt x="77" y="13"/>
                    <a:pt x="77" y="13"/>
                  </a:cubicBezTo>
                  <a:cubicBezTo>
                    <a:pt x="77" y="6"/>
                    <a:pt x="71" y="0"/>
                    <a:pt x="64" y="0"/>
                  </a:cubicBezTo>
                  <a:cubicBezTo>
                    <a:pt x="14" y="0"/>
                    <a:pt x="14" y="0"/>
                    <a:pt x="14" y="0"/>
                  </a:cubicBezTo>
                  <a:cubicBezTo>
                    <a:pt x="6" y="0"/>
                    <a:pt x="0" y="6"/>
                    <a:pt x="0" y="13"/>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岩手</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27</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77" name="Freeform 9">
              <a:extLst>
                <a:ext uri="{FF2B5EF4-FFF2-40B4-BE49-F238E27FC236}">
                  <a16:creationId xmlns:a16="http://schemas.microsoft.com/office/drawing/2014/main" id="{7CA7445F-020F-4248-A479-EF48D1A52CD7}"/>
                </a:ext>
              </a:extLst>
            </p:cNvPr>
            <p:cNvSpPr>
              <a:spLocks/>
            </p:cNvSpPr>
            <p:nvPr/>
          </p:nvSpPr>
          <p:spPr bwMode="auto">
            <a:xfrm>
              <a:off x="4843463" y="3709988"/>
              <a:ext cx="244475" cy="244475"/>
            </a:xfrm>
            <a:custGeom>
              <a:avLst/>
              <a:gdLst>
                <a:gd name="T0" fmla="*/ 14 w 77"/>
                <a:gd name="T1" fmla="*/ 77 h 77"/>
                <a:gd name="T2" fmla="*/ 63 w 77"/>
                <a:gd name="T3" fmla="*/ 77 h 77"/>
                <a:gd name="T4" fmla="*/ 77 w 77"/>
                <a:gd name="T5" fmla="*/ 63 h 77"/>
                <a:gd name="T6" fmla="*/ 77 w 77"/>
                <a:gd name="T7" fmla="*/ 14 h 77"/>
                <a:gd name="T8" fmla="*/ 63 w 77"/>
                <a:gd name="T9" fmla="*/ 0 h 77"/>
                <a:gd name="T10" fmla="*/ 14 w 77"/>
                <a:gd name="T11" fmla="*/ 0 h 77"/>
                <a:gd name="T12" fmla="*/ 0 w 77"/>
                <a:gd name="T13" fmla="*/ 14 h 77"/>
                <a:gd name="T14" fmla="*/ 0 w 77"/>
                <a:gd name="T15" fmla="*/ 63 h 77"/>
                <a:gd name="T16" fmla="*/ 14 w 77"/>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14" y="77"/>
                  </a:moveTo>
                  <a:cubicBezTo>
                    <a:pt x="63" y="77"/>
                    <a:pt x="63" y="77"/>
                    <a:pt x="63" y="77"/>
                  </a:cubicBezTo>
                  <a:cubicBezTo>
                    <a:pt x="71" y="77"/>
                    <a:pt x="77" y="71"/>
                    <a:pt x="77" y="63"/>
                  </a:cubicBezTo>
                  <a:cubicBezTo>
                    <a:pt x="77" y="14"/>
                    <a:pt x="77" y="14"/>
                    <a:pt x="77" y="14"/>
                  </a:cubicBezTo>
                  <a:cubicBezTo>
                    <a:pt x="77" y="6"/>
                    <a:pt x="71" y="0"/>
                    <a:pt x="63" y="0"/>
                  </a:cubicBezTo>
                  <a:cubicBezTo>
                    <a:pt x="14" y="0"/>
                    <a:pt x="14" y="0"/>
                    <a:pt x="14" y="0"/>
                  </a:cubicBezTo>
                  <a:cubicBezTo>
                    <a:pt x="6" y="0"/>
                    <a:pt x="0" y="6"/>
                    <a:pt x="0" y="14"/>
                  </a:cubicBezTo>
                  <a:cubicBezTo>
                    <a:pt x="0" y="63"/>
                    <a:pt x="0" y="63"/>
                    <a:pt x="0" y="63"/>
                  </a:cubicBezTo>
                  <a:cubicBezTo>
                    <a:pt x="0" y="71"/>
                    <a:pt x="6" y="77"/>
                    <a:pt x="14" y="77"/>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山形</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78" name="Freeform 10">
              <a:extLst>
                <a:ext uri="{FF2B5EF4-FFF2-40B4-BE49-F238E27FC236}">
                  <a16:creationId xmlns:a16="http://schemas.microsoft.com/office/drawing/2014/main" id="{6ACB1F0B-A113-40FD-B2C0-30537E10BD2B}"/>
                </a:ext>
              </a:extLst>
            </p:cNvPr>
            <p:cNvSpPr>
              <a:spLocks/>
            </p:cNvSpPr>
            <p:nvPr/>
          </p:nvSpPr>
          <p:spPr bwMode="auto">
            <a:xfrm>
              <a:off x="5119688" y="3709988"/>
              <a:ext cx="242888" cy="244475"/>
            </a:xfrm>
            <a:custGeom>
              <a:avLst/>
              <a:gdLst>
                <a:gd name="T0" fmla="*/ 14 w 77"/>
                <a:gd name="T1" fmla="*/ 77 h 77"/>
                <a:gd name="T2" fmla="*/ 64 w 77"/>
                <a:gd name="T3" fmla="*/ 77 h 77"/>
                <a:gd name="T4" fmla="*/ 77 w 77"/>
                <a:gd name="T5" fmla="*/ 63 h 77"/>
                <a:gd name="T6" fmla="*/ 77 w 77"/>
                <a:gd name="T7" fmla="*/ 14 h 77"/>
                <a:gd name="T8" fmla="*/ 64 w 77"/>
                <a:gd name="T9" fmla="*/ 0 h 77"/>
                <a:gd name="T10" fmla="*/ 14 w 77"/>
                <a:gd name="T11" fmla="*/ 0 h 77"/>
                <a:gd name="T12" fmla="*/ 0 w 77"/>
                <a:gd name="T13" fmla="*/ 14 h 77"/>
                <a:gd name="T14" fmla="*/ 0 w 77"/>
                <a:gd name="T15" fmla="*/ 63 h 77"/>
                <a:gd name="T16" fmla="*/ 14 w 77"/>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14" y="77"/>
                  </a:moveTo>
                  <a:cubicBezTo>
                    <a:pt x="64" y="77"/>
                    <a:pt x="64" y="77"/>
                    <a:pt x="64" y="77"/>
                  </a:cubicBezTo>
                  <a:cubicBezTo>
                    <a:pt x="71" y="77"/>
                    <a:pt x="77" y="71"/>
                    <a:pt x="77" y="63"/>
                  </a:cubicBezTo>
                  <a:cubicBezTo>
                    <a:pt x="77" y="14"/>
                    <a:pt x="77" y="14"/>
                    <a:pt x="77" y="14"/>
                  </a:cubicBezTo>
                  <a:cubicBezTo>
                    <a:pt x="77" y="6"/>
                    <a:pt x="71" y="0"/>
                    <a:pt x="64" y="0"/>
                  </a:cubicBezTo>
                  <a:cubicBezTo>
                    <a:pt x="14" y="0"/>
                    <a:pt x="14" y="0"/>
                    <a:pt x="14" y="0"/>
                  </a:cubicBezTo>
                  <a:cubicBezTo>
                    <a:pt x="6" y="0"/>
                    <a:pt x="0" y="6"/>
                    <a:pt x="0" y="14"/>
                  </a:cubicBezTo>
                  <a:cubicBezTo>
                    <a:pt x="0" y="63"/>
                    <a:pt x="0" y="63"/>
                    <a:pt x="0" y="63"/>
                  </a:cubicBezTo>
                  <a:cubicBezTo>
                    <a:pt x="0" y="71"/>
                    <a:pt x="6" y="77"/>
                    <a:pt x="14" y="77"/>
                  </a:cubicBezTo>
                  <a:close/>
                </a:path>
              </a:pathLst>
            </a:custGeom>
            <a:solidFill>
              <a:srgbClr val="E0C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宮城</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25</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79" name="Freeform 11">
              <a:extLst>
                <a:ext uri="{FF2B5EF4-FFF2-40B4-BE49-F238E27FC236}">
                  <a16:creationId xmlns:a16="http://schemas.microsoft.com/office/drawing/2014/main" id="{FB3DD2D1-C27B-4084-9B14-81ADFFD06CCA}"/>
                </a:ext>
              </a:extLst>
            </p:cNvPr>
            <p:cNvSpPr>
              <a:spLocks/>
            </p:cNvSpPr>
            <p:nvPr/>
          </p:nvSpPr>
          <p:spPr bwMode="auto">
            <a:xfrm>
              <a:off x="4843463" y="4265613"/>
              <a:ext cx="244475" cy="241300"/>
            </a:xfrm>
            <a:custGeom>
              <a:avLst/>
              <a:gdLst>
                <a:gd name="T0" fmla="*/ 14 w 77"/>
                <a:gd name="T1" fmla="*/ 76 h 76"/>
                <a:gd name="T2" fmla="*/ 63 w 77"/>
                <a:gd name="T3" fmla="*/ 76 h 76"/>
                <a:gd name="T4" fmla="*/ 77 w 77"/>
                <a:gd name="T5" fmla="*/ 63 h 76"/>
                <a:gd name="T6" fmla="*/ 77 w 77"/>
                <a:gd name="T7" fmla="*/ 13 h 76"/>
                <a:gd name="T8" fmla="*/ 63 w 77"/>
                <a:gd name="T9" fmla="*/ 0 h 76"/>
                <a:gd name="T10" fmla="*/ 14 w 77"/>
                <a:gd name="T11" fmla="*/ 0 h 76"/>
                <a:gd name="T12" fmla="*/ 0 w 77"/>
                <a:gd name="T13" fmla="*/ 13 h 76"/>
                <a:gd name="T14" fmla="*/ 0 w 77"/>
                <a:gd name="T15" fmla="*/ 63 h 76"/>
                <a:gd name="T16" fmla="*/ 14 w 77"/>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14" y="76"/>
                  </a:moveTo>
                  <a:cubicBezTo>
                    <a:pt x="63" y="76"/>
                    <a:pt x="63" y="76"/>
                    <a:pt x="63" y="76"/>
                  </a:cubicBezTo>
                  <a:cubicBezTo>
                    <a:pt x="71" y="76"/>
                    <a:pt x="77" y="70"/>
                    <a:pt x="77" y="63"/>
                  </a:cubicBezTo>
                  <a:cubicBezTo>
                    <a:pt x="77" y="13"/>
                    <a:pt x="77" y="13"/>
                    <a:pt x="77" y="13"/>
                  </a:cubicBezTo>
                  <a:cubicBezTo>
                    <a:pt x="77" y="6"/>
                    <a:pt x="71" y="0"/>
                    <a:pt x="63" y="0"/>
                  </a:cubicBezTo>
                  <a:cubicBezTo>
                    <a:pt x="14" y="0"/>
                    <a:pt x="14" y="0"/>
                    <a:pt x="14" y="0"/>
                  </a:cubicBezTo>
                  <a:cubicBezTo>
                    <a:pt x="6" y="0"/>
                    <a:pt x="0" y="6"/>
                    <a:pt x="0" y="13"/>
                  </a:cubicBezTo>
                  <a:cubicBezTo>
                    <a:pt x="0" y="63"/>
                    <a:pt x="0" y="63"/>
                    <a:pt x="0" y="63"/>
                  </a:cubicBezTo>
                  <a:cubicBezTo>
                    <a:pt x="0" y="70"/>
                    <a:pt x="6" y="76"/>
                    <a:pt x="14" y="76"/>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栃木</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32</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80" name="Freeform 12">
              <a:extLst>
                <a:ext uri="{FF2B5EF4-FFF2-40B4-BE49-F238E27FC236}">
                  <a16:creationId xmlns:a16="http://schemas.microsoft.com/office/drawing/2014/main" id="{5B21687E-42FE-4F96-9BA3-8C118BF5B558}"/>
                </a:ext>
              </a:extLst>
            </p:cNvPr>
            <p:cNvSpPr>
              <a:spLocks/>
            </p:cNvSpPr>
            <p:nvPr/>
          </p:nvSpPr>
          <p:spPr bwMode="auto">
            <a:xfrm>
              <a:off x="3322638" y="4265613"/>
              <a:ext cx="379413" cy="241300"/>
            </a:xfrm>
            <a:custGeom>
              <a:avLst/>
              <a:gdLst>
                <a:gd name="T0" fmla="*/ 13 w 120"/>
                <a:gd name="T1" fmla="*/ 76 h 76"/>
                <a:gd name="T2" fmla="*/ 107 w 120"/>
                <a:gd name="T3" fmla="*/ 76 h 76"/>
                <a:gd name="T4" fmla="*/ 120 w 120"/>
                <a:gd name="T5" fmla="*/ 63 h 76"/>
                <a:gd name="T6" fmla="*/ 120 w 120"/>
                <a:gd name="T7" fmla="*/ 13 h 76"/>
                <a:gd name="T8" fmla="*/ 107 w 120"/>
                <a:gd name="T9" fmla="*/ 0 h 76"/>
                <a:gd name="T10" fmla="*/ 13 w 120"/>
                <a:gd name="T11" fmla="*/ 0 h 76"/>
                <a:gd name="T12" fmla="*/ 0 w 120"/>
                <a:gd name="T13" fmla="*/ 13 h 76"/>
                <a:gd name="T14" fmla="*/ 0 w 120"/>
                <a:gd name="T15" fmla="*/ 63 h 76"/>
                <a:gd name="T16" fmla="*/ 13 w 120"/>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6">
                  <a:moveTo>
                    <a:pt x="13" y="76"/>
                  </a:moveTo>
                  <a:cubicBezTo>
                    <a:pt x="107" y="76"/>
                    <a:pt x="107" y="76"/>
                    <a:pt x="107" y="76"/>
                  </a:cubicBezTo>
                  <a:cubicBezTo>
                    <a:pt x="114" y="76"/>
                    <a:pt x="120" y="70"/>
                    <a:pt x="120" y="63"/>
                  </a:cubicBezTo>
                  <a:cubicBezTo>
                    <a:pt x="120" y="13"/>
                    <a:pt x="120" y="13"/>
                    <a:pt x="120" y="13"/>
                  </a:cubicBezTo>
                  <a:cubicBezTo>
                    <a:pt x="120" y="6"/>
                    <a:pt x="114" y="0"/>
                    <a:pt x="107" y="0"/>
                  </a:cubicBezTo>
                  <a:cubicBezTo>
                    <a:pt x="13" y="0"/>
                    <a:pt x="13" y="0"/>
                    <a:pt x="13" y="0"/>
                  </a:cubicBezTo>
                  <a:cubicBezTo>
                    <a:pt x="6" y="0"/>
                    <a:pt x="0" y="6"/>
                    <a:pt x="0" y="13"/>
                  </a:cubicBezTo>
                  <a:cubicBezTo>
                    <a:pt x="0" y="63"/>
                    <a:pt x="0" y="63"/>
                    <a:pt x="0" y="63"/>
                  </a:cubicBezTo>
                  <a:cubicBezTo>
                    <a:pt x="0" y="70"/>
                    <a:pt x="6" y="76"/>
                    <a:pt x="13" y="76"/>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福井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81" name="Freeform 13">
              <a:extLst>
                <a:ext uri="{FF2B5EF4-FFF2-40B4-BE49-F238E27FC236}">
                  <a16:creationId xmlns:a16="http://schemas.microsoft.com/office/drawing/2014/main" id="{B7FAFAA8-A08D-4E6E-AF9E-E763AF40A7FE}"/>
                </a:ext>
              </a:extLst>
            </p:cNvPr>
            <p:cNvSpPr>
              <a:spLocks/>
            </p:cNvSpPr>
            <p:nvPr/>
          </p:nvSpPr>
          <p:spPr bwMode="auto">
            <a:xfrm>
              <a:off x="2906713" y="4265613"/>
              <a:ext cx="381000" cy="241300"/>
            </a:xfrm>
            <a:custGeom>
              <a:avLst/>
              <a:gdLst>
                <a:gd name="T0" fmla="*/ 107 w 120"/>
                <a:gd name="T1" fmla="*/ 0 h 76"/>
                <a:gd name="T2" fmla="*/ 13 w 120"/>
                <a:gd name="T3" fmla="*/ 0 h 76"/>
                <a:gd name="T4" fmla="*/ 0 w 120"/>
                <a:gd name="T5" fmla="*/ 13 h 76"/>
                <a:gd name="T6" fmla="*/ 0 w 120"/>
                <a:gd name="T7" fmla="*/ 63 h 76"/>
                <a:gd name="T8" fmla="*/ 13 w 120"/>
                <a:gd name="T9" fmla="*/ 76 h 76"/>
                <a:gd name="T10" fmla="*/ 107 w 120"/>
                <a:gd name="T11" fmla="*/ 76 h 76"/>
                <a:gd name="T12" fmla="*/ 120 w 120"/>
                <a:gd name="T13" fmla="*/ 63 h 76"/>
                <a:gd name="T14" fmla="*/ 120 w 120"/>
                <a:gd name="T15" fmla="*/ 13 h 76"/>
                <a:gd name="T16" fmla="*/ 107 w 120"/>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6">
                  <a:moveTo>
                    <a:pt x="107" y="0"/>
                  </a:moveTo>
                  <a:cubicBezTo>
                    <a:pt x="13" y="0"/>
                    <a:pt x="13" y="0"/>
                    <a:pt x="13" y="0"/>
                  </a:cubicBezTo>
                  <a:cubicBezTo>
                    <a:pt x="6" y="0"/>
                    <a:pt x="0" y="6"/>
                    <a:pt x="0" y="13"/>
                  </a:cubicBezTo>
                  <a:cubicBezTo>
                    <a:pt x="0" y="63"/>
                    <a:pt x="0" y="63"/>
                    <a:pt x="0" y="63"/>
                  </a:cubicBezTo>
                  <a:cubicBezTo>
                    <a:pt x="0" y="70"/>
                    <a:pt x="6" y="76"/>
                    <a:pt x="13" y="76"/>
                  </a:cubicBezTo>
                  <a:cubicBezTo>
                    <a:pt x="107" y="76"/>
                    <a:pt x="107" y="76"/>
                    <a:pt x="107" y="76"/>
                  </a:cubicBezTo>
                  <a:cubicBezTo>
                    <a:pt x="114" y="76"/>
                    <a:pt x="120" y="70"/>
                    <a:pt x="120" y="63"/>
                  </a:cubicBezTo>
                  <a:cubicBezTo>
                    <a:pt x="120" y="13"/>
                    <a:pt x="120" y="13"/>
                    <a:pt x="120" y="13"/>
                  </a:cubicBezTo>
                  <a:cubicBezTo>
                    <a:pt x="120" y="6"/>
                    <a:pt x="114" y="0"/>
                    <a:pt x="107" y="0"/>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京都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82" name="Freeform 14">
              <a:extLst>
                <a:ext uri="{FF2B5EF4-FFF2-40B4-BE49-F238E27FC236}">
                  <a16:creationId xmlns:a16="http://schemas.microsoft.com/office/drawing/2014/main" id="{973873AB-A863-4B16-AAC3-E36E43DDF06D}"/>
                </a:ext>
              </a:extLst>
            </p:cNvPr>
            <p:cNvSpPr>
              <a:spLocks/>
            </p:cNvSpPr>
            <p:nvPr/>
          </p:nvSpPr>
          <p:spPr bwMode="auto">
            <a:xfrm>
              <a:off x="3736975" y="3986213"/>
              <a:ext cx="520700" cy="244475"/>
            </a:xfrm>
            <a:custGeom>
              <a:avLst/>
              <a:gdLst>
                <a:gd name="T0" fmla="*/ 150 w 164"/>
                <a:gd name="T1" fmla="*/ 0 h 77"/>
                <a:gd name="T2" fmla="*/ 13 w 164"/>
                <a:gd name="T3" fmla="*/ 0 h 77"/>
                <a:gd name="T4" fmla="*/ 0 w 164"/>
                <a:gd name="T5" fmla="*/ 14 h 77"/>
                <a:gd name="T6" fmla="*/ 0 w 164"/>
                <a:gd name="T7" fmla="*/ 64 h 77"/>
                <a:gd name="T8" fmla="*/ 13 w 164"/>
                <a:gd name="T9" fmla="*/ 77 h 77"/>
                <a:gd name="T10" fmla="*/ 150 w 164"/>
                <a:gd name="T11" fmla="*/ 77 h 77"/>
                <a:gd name="T12" fmla="*/ 164 w 164"/>
                <a:gd name="T13" fmla="*/ 64 h 77"/>
                <a:gd name="T14" fmla="*/ 164 w 164"/>
                <a:gd name="T15" fmla="*/ 14 h 77"/>
                <a:gd name="T16" fmla="*/ 150 w 164"/>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77">
                  <a:moveTo>
                    <a:pt x="150" y="0"/>
                  </a:moveTo>
                  <a:cubicBezTo>
                    <a:pt x="13" y="0"/>
                    <a:pt x="13" y="0"/>
                    <a:pt x="13" y="0"/>
                  </a:cubicBezTo>
                  <a:cubicBezTo>
                    <a:pt x="6" y="0"/>
                    <a:pt x="0" y="6"/>
                    <a:pt x="0" y="14"/>
                  </a:cubicBezTo>
                  <a:cubicBezTo>
                    <a:pt x="0" y="64"/>
                    <a:pt x="0" y="64"/>
                    <a:pt x="0" y="64"/>
                  </a:cubicBezTo>
                  <a:cubicBezTo>
                    <a:pt x="0" y="71"/>
                    <a:pt x="6" y="77"/>
                    <a:pt x="13" y="77"/>
                  </a:cubicBezTo>
                  <a:cubicBezTo>
                    <a:pt x="150" y="77"/>
                    <a:pt x="150" y="77"/>
                    <a:pt x="150" y="77"/>
                  </a:cubicBezTo>
                  <a:cubicBezTo>
                    <a:pt x="158" y="77"/>
                    <a:pt x="164" y="71"/>
                    <a:pt x="164" y="64"/>
                  </a:cubicBezTo>
                  <a:cubicBezTo>
                    <a:pt x="164" y="14"/>
                    <a:pt x="164" y="14"/>
                    <a:pt x="164" y="14"/>
                  </a:cubicBezTo>
                  <a:cubicBezTo>
                    <a:pt x="164" y="6"/>
                    <a:pt x="158" y="0"/>
                    <a:pt x="150" y="0"/>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富山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29</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83" name="Freeform 15">
              <a:extLst>
                <a:ext uri="{FF2B5EF4-FFF2-40B4-BE49-F238E27FC236}">
                  <a16:creationId xmlns:a16="http://schemas.microsoft.com/office/drawing/2014/main" id="{7C0B7815-731D-433B-B79B-14050725CE97}"/>
                </a:ext>
              </a:extLst>
            </p:cNvPr>
            <p:cNvSpPr>
              <a:spLocks/>
            </p:cNvSpPr>
            <p:nvPr/>
          </p:nvSpPr>
          <p:spPr bwMode="auto">
            <a:xfrm>
              <a:off x="3736975" y="4265613"/>
              <a:ext cx="244475" cy="381000"/>
            </a:xfrm>
            <a:custGeom>
              <a:avLst/>
              <a:gdLst>
                <a:gd name="T0" fmla="*/ 13 w 77"/>
                <a:gd name="T1" fmla="*/ 120 h 120"/>
                <a:gd name="T2" fmla="*/ 63 w 77"/>
                <a:gd name="T3" fmla="*/ 120 h 120"/>
                <a:gd name="T4" fmla="*/ 77 w 77"/>
                <a:gd name="T5" fmla="*/ 107 h 120"/>
                <a:gd name="T6" fmla="*/ 77 w 77"/>
                <a:gd name="T7" fmla="*/ 13 h 120"/>
                <a:gd name="T8" fmla="*/ 63 w 77"/>
                <a:gd name="T9" fmla="*/ 0 h 120"/>
                <a:gd name="T10" fmla="*/ 13 w 77"/>
                <a:gd name="T11" fmla="*/ 0 h 120"/>
                <a:gd name="T12" fmla="*/ 0 w 77"/>
                <a:gd name="T13" fmla="*/ 13 h 120"/>
                <a:gd name="T14" fmla="*/ 0 w 77"/>
                <a:gd name="T15" fmla="*/ 107 h 120"/>
                <a:gd name="T16" fmla="*/ 13 w 77"/>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0">
                  <a:moveTo>
                    <a:pt x="13" y="120"/>
                  </a:moveTo>
                  <a:cubicBezTo>
                    <a:pt x="63" y="120"/>
                    <a:pt x="63" y="120"/>
                    <a:pt x="63" y="120"/>
                  </a:cubicBezTo>
                  <a:cubicBezTo>
                    <a:pt x="71" y="120"/>
                    <a:pt x="77" y="114"/>
                    <a:pt x="77" y="107"/>
                  </a:cubicBezTo>
                  <a:cubicBezTo>
                    <a:pt x="77" y="13"/>
                    <a:pt x="77" y="13"/>
                    <a:pt x="77" y="13"/>
                  </a:cubicBezTo>
                  <a:cubicBezTo>
                    <a:pt x="77" y="6"/>
                    <a:pt x="71" y="0"/>
                    <a:pt x="63" y="0"/>
                  </a:cubicBezTo>
                  <a:cubicBezTo>
                    <a:pt x="13" y="0"/>
                    <a:pt x="13" y="0"/>
                    <a:pt x="13" y="0"/>
                  </a:cubicBezTo>
                  <a:cubicBezTo>
                    <a:pt x="6" y="0"/>
                    <a:pt x="0" y="6"/>
                    <a:pt x="0" y="13"/>
                  </a:cubicBezTo>
                  <a:cubicBezTo>
                    <a:pt x="0" y="107"/>
                    <a:pt x="0" y="107"/>
                    <a:pt x="0" y="107"/>
                  </a:cubicBezTo>
                  <a:cubicBezTo>
                    <a:pt x="0" y="114"/>
                    <a:pt x="6" y="120"/>
                    <a:pt x="13" y="120"/>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岐阜</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84" name="Freeform 16">
              <a:extLst>
                <a:ext uri="{FF2B5EF4-FFF2-40B4-BE49-F238E27FC236}">
                  <a16:creationId xmlns:a16="http://schemas.microsoft.com/office/drawing/2014/main" id="{51FC282C-01F4-4C3D-832F-5C4546267569}"/>
                </a:ext>
              </a:extLst>
            </p:cNvPr>
            <p:cNvSpPr>
              <a:spLocks/>
            </p:cNvSpPr>
            <p:nvPr/>
          </p:nvSpPr>
          <p:spPr bwMode="auto">
            <a:xfrm>
              <a:off x="3459163" y="4541838"/>
              <a:ext cx="242888" cy="379413"/>
            </a:xfrm>
            <a:custGeom>
              <a:avLst/>
              <a:gdLst>
                <a:gd name="T0" fmla="*/ 14 w 77"/>
                <a:gd name="T1" fmla="*/ 120 h 120"/>
                <a:gd name="T2" fmla="*/ 64 w 77"/>
                <a:gd name="T3" fmla="*/ 120 h 120"/>
                <a:gd name="T4" fmla="*/ 77 w 77"/>
                <a:gd name="T5" fmla="*/ 107 h 120"/>
                <a:gd name="T6" fmla="*/ 77 w 77"/>
                <a:gd name="T7" fmla="*/ 14 h 120"/>
                <a:gd name="T8" fmla="*/ 64 w 77"/>
                <a:gd name="T9" fmla="*/ 0 h 120"/>
                <a:gd name="T10" fmla="*/ 14 w 77"/>
                <a:gd name="T11" fmla="*/ 0 h 120"/>
                <a:gd name="T12" fmla="*/ 0 w 77"/>
                <a:gd name="T13" fmla="*/ 14 h 120"/>
                <a:gd name="T14" fmla="*/ 0 w 77"/>
                <a:gd name="T15" fmla="*/ 107 h 120"/>
                <a:gd name="T16" fmla="*/ 14 w 77"/>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0">
                  <a:moveTo>
                    <a:pt x="14" y="120"/>
                  </a:moveTo>
                  <a:cubicBezTo>
                    <a:pt x="64" y="120"/>
                    <a:pt x="64" y="120"/>
                    <a:pt x="64" y="120"/>
                  </a:cubicBezTo>
                  <a:cubicBezTo>
                    <a:pt x="71" y="120"/>
                    <a:pt x="77" y="114"/>
                    <a:pt x="77" y="107"/>
                  </a:cubicBezTo>
                  <a:cubicBezTo>
                    <a:pt x="77" y="14"/>
                    <a:pt x="77" y="14"/>
                    <a:pt x="77" y="14"/>
                  </a:cubicBezTo>
                  <a:cubicBezTo>
                    <a:pt x="77" y="6"/>
                    <a:pt x="71" y="0"/>
                    <a:pt x="64" y="0"/>
                  </a:cubicBezTo>
                  <a:cubicBezTo>
                    <a:pt x="14" y="0"/>
                    <a:pt x="14" y="0"/>
                    <a:pt x="14" y="0"/>
                  </a:cubicBezTo>
                  <a:cubicBezTo>
                    <a:pt x="7" y="0"/>
                    <a:pt x="0" y="6"/>
                    <a:pt x="0" y="14"/>
                  </a:cubicBezTo>
                  <a:cubicBezTo>
                    <a:pt x="0" y="107"/>
                    <a:pt x="0" y="107"/>
                    <a:pt x="0" y="107"/>
                  </a:cubicBezTo>
                  <a:cubicBezTo>
                    <a:pt x="0" y="114"/>
                    <a:pt x="7" y="120"/>
                    <a:pt x="14" y="120"/>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滋賀</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32</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85" name="Freeform 17">
              <a:extLst>
                <a:ext uri="{FF2B5EF4-FFF2-40B4-BE49-F238E27FC236}">
                  <a16:creationId xmlns:a16="http://schemas.microsoft.com/office/drawing/2014/main" id="{EB1F89B7-7FA6-485B-8254-76BE0B079907}"/>
                </a:ext>
              </a:extLst>
            </p:cNvPr>
            <p:cNvSpPr>
              <a:spLocks/>
            </p:cNvSpPr>
            <p:nvPr/>
          </p:nvSpPr>
          <p:spPr bwMode="auto">
            <a:xfrm>
              <a:off x="3459163" y="3849688"/>
              <a:ext cx="242888" cy="381000"/>
            </a:xfrm>
            <a:custGeom>
              <a:avLst/>
              <a:gdLst>
                <a:gd name="T0" fmla="*/ 14 w 77"/>
                <a:gd name="T1" fmla="*/ 120 h 120"/>
                <a:gd name="T2" fmla="*/ 64 w 77"/>
                <a:gd name="T3" fmla="*/ 120 h 120"/>
                <a:gd name="T4" fmla="*/ 77 w 77"/>
                <a:gd name="T5" fmla="*/ 107 h 120"/>
                <a:gd name="T6" fmla="*/ 77 w 77"/>
                <a:gd name="T7" fmla="*/ 13 h 120"/>
                <a:gd name="T8" fmla="*/ 64 w 77"/>
                <a:gd name="T9" fmla="*/ 0 h 120"/>
                <a:gd name="T10" fmla="*/ 14 w 77"/>
                <a:gd name="T11" fmla="*/ 0 h 120"/>
                <a:gd name="T12" fmla="*/ 0 w 77"/>
                <a:gd name="T13" fmla="*/ 13 h 120"/>
                <a:gd name="T14" fmla="*/ 0 w 77"/>
                <a:gd name="T15" fmla="*/ 107 h 120"/>
                <a:gd name="T16" fmla="*/ 14 w 77"/>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0">
                  <a:moveTo>
                    <a:pt x="14" y="120"/>
                  </a:moveTo>
                  <a:cubicBezTo>
                    <a:pt x="64" y="120"/>
                    <a:pt x="64" y="120"/>
                    <a:pt x="64" y="120"/>
                  </a:cubicBezTo>
                  <a:cubicBezTo>
                    <a:pt x="71" y="120"/>
                    <a:pt x="77" y="114"/>
                    <a:pt x="77" y="107"/>
                  </a:cubicBezTo>
                  <a:cubicBezTo>
                    <a:pt x="77" y="13"/>
                    <a:pt x="77" y="13"/>
                    <a:pt x="77" y="13"/>
                  </a:cubicBezTo>
                  <a:cubicBezTo>
                    <a:pt x="77" y="6"/>
                    <a:pt x="71" y="0"/>
                    <a:pt x="64" y="0"/>
                  </a:cubicBezTo>
                  <a:cubicBezTo>
                    <a:pt x="14" y="0"/>
                    <a:pt x="14" y="0"/>
                    <a:pt x="14" y="0"/>
                  </a:cubicBezTo>
                  <a:cubicBezTo>
                    <a:pt x="7" y="0"/>
                    <a:pt x="0" y="6"/>
                    <a:pt x="0" y="13"/>
                  </a:cubicBezTo>
                  <a:cubicBezTo>
                    <a:pt x="0" y="107"/>
                    <a:pt x="0" y="107"/>
                    <a:pt x="0" y="107"/>
                  </a:cubicBezTo>
                  <a:cubicBezTo>
                    <a:pt x="0" y="114"/>
                    <a:pt x="7" y="120"/>
                    <a:pt x="14" y="120"/>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石川</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86" name="Freeform 18">
              <a:extLst>
                <a:ext uri="{FF2B5EF4-FFF2-40B4-BE49-F238E27FC236}">
                  <a16:creationId xmlns:a16="http://schemas.microsoft.com/office/drawing/2014/main" id="{441EE1C5-0A04-404D-B1C0-2101E35FB6E4}"/>
                </a:ext>
              </a:extLst>
            </p:cNvPr>
            <p:cNvSpPr>
              <a:spLocks/>
            </p:cNvSpPr>
            <p:nvPr/>
          </p:nvSpPr>
          <p:spPr bwMode="auto">
            <a:xfrm>
              <a:off x="3459163" y="4956175"/>
              <a:ext cx="242888" cy="381000"/>
            </a:xfrm>
            <a:custGeom>
              <a:avLst/>
              <a:gdLst>
                <a:gd name="T0" fmla="*/ 14 w 77"/>
                <a:gd name="T1" fmla="*/ 120 h 120"/>
                <a:gd name="T2" fmla="*/ 64 w 77"/>
                <a:gd name="T3" fmla="*/ 120 h 120"/>
                <a:gd name="T4" fmla="*/ 77 w 77"/>
                <a:gd name="T5" fmla="*/ 107 h 120"/>
                <a:gd name="T6" fmla="*/ 77 w 77"/>
                <a:gd name="T7" fmla="*/ 13 h 120"/>
                <a:gd name="T8" fmla="*/ 64 w 77"/>
                <a:gd name="T9" fmla="*/ 0 h 120"/>
                <a:gd name="T10" fmla="*/ 14 w 77"/>
                <a:gd name="T11" fmla="*/ 0 h 120"/>
                <a:gd name="T12" fmla="*/ 0 w 77"/>
                <a:gd name="T13" fmla="*/ 13 h 120"/>
                <a:gd name="T14" fmla="*/ 0 w 77"/>
                <a:gd name="T15" fmla="*/ 107 h 120"/>
                <a:gd name="T16" fmla="*/ 14 w 77"/>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0">
                  <a:moveTo>
                    <a:pt x="14" y="120"/>
                  </a:moveTo>
                  <a:cubicBezTo>
                    <a:pt x="64" y="120"/>
                    <a:pt x="64" y="120"/>
                    <a:pt x="64" y="120"/>
                  </a:cubicBezTo>
                  <a:cubicBezTo>
                    <a:pt x="71" y="120"/>
                    <a:pt x="77" y="114"/>
                    <a:pt x="77" y="107"/>
                  </a:cubicBezTo>
                  <a:cubicBezTo>
                    <a:pt x="77" y="13"/>
                    <a:pt x="77" y="13"/>
                    <a:pt x="77" y="13"/>
                  </a:cubicBezTo>
                  <a:cubicBezTo>
                    <a:pt x="77" y="6"/>
                    <a:pt x="71" y="0"/>
                    <a:pt x="64" y="0"/>
                  </a:cubicBezTo>
                  <a:cubicBezTo>
                    <a:pt x="14" y="0"/>
                    <a:pt x="14" y="0"/>
                    <a:pt x="14" y="0"/>
                  </a:cubicBezTo>
                  <a:cubicBezTo>
                    <a:pt x="7" y="0"/>
                    <a:pt x="0" y="6"/>
                    <a:pt x="0" y="13"/>
                  </a:cubicBezTo>
                  <a:cubicBezTo>
                    <a:pt x="0" y="107"/>
                    <a:pt x="0" y="107"/>
                    <a:pt x="0" y="107"/>
                  </a:cubicBezTo>
                  <a:cubicBezTo>
                    <a:pt x="0" y="114"/>
                    <a:pt x="7" y="120"/>
                    <a:pt x="14" y="120"/>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三重</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87" name="Freeform 19">
              <a:extLst>
                <a:ext uri="{FF2B5EF4-FFF2-40B4-BE49-F238E27FC236}">
                  <a16:creationId xmlns:a16="http://schemas.microsoft.com/office/drawing/2014/main" id="{39FB5243-D0CF-427E-A898-D1309022F046}"/>
                </a:ext>
              </a:extLst>
            </p:cNvPr>
            <p:cNvSpPr>
              <a:spLocks/>
            </p:cNvSpPr>
            <p:nvPr/>
          </p:nvSpPr>
          <p:spPr bwMode="auto">
            <a:xfrm>
              <a:off x="2906713" y="4956175"/>
              <a:ext cx="520700" cy="244475"/>
            </a:xfrm>
            <a:custGeom>
              <a:avLst/>
              <a:gdLst>
                <a:gd name="T0" fmla="*/ 13 w 164"/>
                <a:gd name="T1" fmla="*/ 77 h 77"/>
                <a:gd name="T2" fmla="*/ 150 w 164"/>
                <a:gd name="T3" fmla="*/ 77 h 77"/>
                <a:gd name="T4" fmla="*/ 164 w 164"/>
                <a:gd name="T5" fmla="*/ 63 h 77"/>
                <a:gd name="T6" fmla="*/ 164 w 164"/>
                <a:gd name="T7" fmla="*/ 13 h 77"/>
                <a:gd name="T8" fmla="*/ 150 w 164"/>
                <a:gd name="T9" fmla="*/ 0 h 77"/>
                <a:gd name="T10" fmla="*/ 13 w 164"/>
                <a:gd name="T11" fmla="*/ 0 h 77"/>
                <a:gd name="T12" fmla="*/ 0 w 164"/>
                <a:gd name="T13" fmla="*/ 13 h 77"/>
                <a:gd name="T14" fmla="*/ 0 w 164"/>
                <a:gd name="T15" fmla="*/ 63 h 77"/>
                <a:gd name="T16" fmla="*/ 13 w 164"/>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77">
                  <a:moveTo>
                    <a:pt x="13" y="77"/>
                  </a:moveTo>
                  <a:cubicBezTo>
                    <a:pt x="150" y="77"/>
                    <a:pt x="150" y="77"/>
                    <a:pt x="150" y="77"/>
                  </a:cubicBezTo>
                  <a:cubicBezTo>
                    <a:pt x="158" y="77"/>
                    <a:pt x="164" y="71"/>
                    <a:pt x="164" y="63"/>
                  </a:cubicBezTo>
                  <a:cubicBezTo>
                    <a:pt x="164" y="13"/>
                    <a:pt x="164" y="13"/>
                    <a:pt x="164" y="13"/>
                  </a:cubicBezTo>
                  <a:cubicBezTo>
                    <a:pt x="164" y="6"/>
                    <a:pt x="158" y="0"/>
                    <a:pt x="150" y="0"/>
                  </a:cubicBezTo>
                  <a:cubicBezTo>
                    <a:pt x="13" y="0"/>
                    <a:pt x="13" y="0"/>
                    <a:pt x="13" y="0"/>
                  </a:cubicBezTo>
                  <a:cubicBezTo>
                    <a:pt x="6" y="0"/>
                    <a:pt x="0" y="6"/>
                    <a:pt x="0" y="13"/>
                  </a:cubicBezTo>
                  <a:cubicBezTo>
                    <a:pt x="0" y="63"/>
                    <a:pt x="0" y="63"/>
                    <a:pt x="0" y="63"/>
                  </a:cubicBezTo>
                  <a:cubicBezTo>
                    <a:pt x="0" y="71"/>
                    <a:pt x="6" y="77"/>
                    <a:pt x="13" y="77"/>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和歌山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27</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88" name="Freeform 20">
              <a:extLst>
                <a:ext uri="{FF2B5EF4-FFF2-40B4-BE49-F238E27FC236}">
                  <a16:creationId xmlns:a16="http://schemas.microsoft.com/office/drawing/2014/main" id="{1DDE83EE-53F1-4645-A102-581FCFC5D987}"/>
                </a:ext>
              </a:extLst>
            </p:cNvPr>
            <p:cNvSpPr>
              <a:spLocks/>
            </p:cNvSpPr>
            <p:nvPr/>
          </p:nvSpPr>
          <p:spPr bwMode="auto">
            <a:xfrm>
              <a:off x="3182938" y="4541838"/>
              <a:ext cx="244475" cy="379413"/>
            </a:xfrm>
            <a:custGeom>
              <a:avLst/>
              <a:gdLst>
                <a:gd name="T0" fmla="*/ 14 w 77"/>
                <a:gd name="T1" fmla="*/ 120 h 120"/>
                <a:gd name="T2" fmla="*/ 63 w 77"/>
                <a:gd name="T3" fmla="*/ 120 h 120"/>
                <a:gd name="T4" fmla="*/ 77 w 77"/>
                <a:gd name="T5" fmla="*/ 107 h 120"/>
                <a:gd name="T6" fmla="*/ 77 w 77"/>
                <a:gd name="T7" fmla="*/ 14 h 120"/>
                <a:gd name="T8" fmla="*/ 63 w 77"/>
                <a:gd name="T9" fmla="*/ 0 h 120"/>
                <a:gd name="T10" fmla="*/ 14 w 77"/>
                <a:gd name="T11" fmla="*/ 0 h 120"/>
                <a:gd name="T12" fmla="*/ 0 w 77"/>
                <a:gd name="T13" fmla="*/ 14 h 120"/>
                <a:gd name="T14" fmla="*/ 0 w 77"/>
                <a:gd name="T15" fmla="*/ 107 h 120"/>
                <a:gd name="T16" fmla="*/ 14 w 77"/>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0">
                  <a:moveTo>
                    <a:pt x="14" y="120"/>
                  </a:moveTo>
                  <a:cubicBezTo>
                    <a:pt x="63" y="120"/>
                    <a:pt x="63" y="120"/>
                    <a:pt x="63" y="120"/>
                  </a:cubicBezTo>
                  <a:cubicBezTo>
                    <a:pt x="71" y="120"/>
                    <a:pt x="77" y="114"/>
                    <a:pt x="77" y="107"/>
                  </a:cubicBezTo>
                  <a:cubicBezTo>
                    <a:pt x="77" y="14"/>
                    <a:pt x="77" y="14"/>
                    <a:pt x="77" y="14"/>
                  </a:cubicBezTo>
                  <a:cubicBezTo>
                    <a:pt x="77" y="6"/>
                    <a:pt x="71" y="0"/>
                    <a:pt x="63" y="0"/>
                  </a:cubicBezTo>
                  <a:cubicBezTo>
                    <a:pt x="14" y="0"/>
                    <a:pt x="14" y="0"/>
                    <a:pt x="14" y="0"/>
                  </a:cubicBezTo>
                  <a:cubicBezTo>
                    <a:pt x="6" y="0"/>
                    <a:pt x="0" y="6"/>
                    <a:pt x="0" y="14"/>
                  </a:cubicBezTo>
                  <a:cubicBezTo>
                    <a:pt x="0" y="107"/>
                    <a:pt x="0" y="107"/>
                    <a:pt x="0" y="107"/>
                  </a:cubicBezTo>
                  <a:cubicBezTo>
                    <a:pt x="0" y="114"/>
                    <a:pt x="6" y="120"/>
                    <a:pt x="14" y="120"/>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奈良</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a:t>
              </a:r>
            </a:p>
          </p:txBody>
        </p:sp>
        <p:sp>
          <p:nvSpPr>
            <p:cNvPr id="89" name="Freeform 21">
              <a:extLst>
                <a:ext uri="{FF2B5EF4-FFF2-40B4-BE49-F238E27FC236}">
                  <a16:creationId xmlns:a16="http://schemas.microsoft.com/office/drawing/2014/main" id="{877CFBDF-8441-4003-93B4-FC91AA31F00B}"/>
                </a:ext>
              </a:extLst>
            </p:cNvPr>
            <p:cNvSpPr>
              <a:spLocks/>
            </p:cNvSpPr>
            <p:nvPr/>
          </p:nvSpPr>
          <p:spPr bwMode="auto">
            <a:xfrm>
              <a:off x="2906713" y="4541838"/>
              <a:ext cx="244475" cy="379413"/>
            </a:xfrm>
            <a:custGeom>
              <a:avLst/>
              <a:gdLst>
                <a:gd name="T0" fmla="*/ 63 w 77"/>
                <a:gd name="T1" fmla="*/ 0 h 120"/>
                <a:gd name="T2" fmla="*/ 13 w 77"/>
                <a:gd name="T3" fmla="*/ 0 h 120"/>
                <a:gd name="T4" fmla="*/ 0 w 77"/>
                <a:gd name="T5" fmla="*/ 14 h 120"/>
                <a:gd name="T6" fmla="*/ 0 w 77"/>
                <a:gd name="T7" fmla="*/ 107 h 120"/>
                <a:gd name="T8" fmla="*/ 13 w 77"/>
                <a:gd name="T9" fmla="*/ 120 h 120"/>
                <a:gd name="T10" fmla="*/ 63 w 77"/>
                <a:gd name="T11" fmla="*/ 120 h 120"/>
                <a:gd name="T12" fmla="*/ 77 w 77"/>
                <a:gd name="T13" fmla="*/ 107 h 120"/>
                <a:gd name="T14" fmla="*/ 77 w 77"/>
                <a:gd name="T15" fmla="*/ 14 h 120"/>
                <a:gd name="T16" fmla="*/ 63 w 7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0">
                  <a:moveTo>
                    <a:pt x="63" y="0"/>
                  </a:moveTo>
                  <a:cubicBezTo>
                    <a:pt x="13" y="0"/>
                    <a:pt x="13" y="0"/>
                    <a:pt x="13" y="0"/>
                  </a:cubicBezTo>
                  <a:cubicBezTo>
                    <a:pt x="6" y="0"/>
                    <a:pt x="0" y="6"/>
                    <a:pt x="0" y="14"/>
                  </a:cubicBezTo>
                  <a:cubicBezTo>
                    <a:pt x="0" y="107"/>
                    <a:pt x="0" y="107"/>
                    <a:pt x="0" y="107"/>
                  </a:cubicBezTo>
                  <a:cubicBezTo>
                    <a:pt x="0" y="114"/>
                    <a:pt x="6" y="120"/>
                    <a:pt x="13" y="120"/>
                  </a:cubicBezTo>
                  <a:cubicBezTo>
                    <a:pt x="63" y="120"/>
                    <a:pt x="63" y="120"/>
                    <a:pt x="63" y="120"/>
                  </a:cubicBezTo>
                  <a:cubicBezTo>
                    <a:pt x="71" y="120"/>
                    <a:pt x="77" y="114"/>
                    <a:pt x="77" y="107"/>
                  </a:cubicBezTo>
                  <a:cubicBezTo>
                    <a:pt x="77" y="14"/>
                    <a:pt x="77" y="14"/>
                    <a:pt x="77" y="14"/>
                  </a:cubicBezTo>
                  <a:cubicBezTo>
                    <a:pt x="77" y="6"/>
                    <a:pt x="71" y="0"/>
                    <a:pt x="63" y="0"/>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大阪</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28</a:t>
              </a:r>
            </a:p>
          </p:txBody>
        </p:sp>
        <p:sp>
          <p:nvSpPr>
            <p:cNvPr id="90" name="Freeform 22">
              <a:extLst>
                <a:ext uri="{FF2B5EF4-FFF2-40B4-BE49-F238E27FC236}">
                  <a16:creationId xmlns:a16="http://schemas.microsoft.com/office/drawing/2014/main" id="{8E659252-E994-4282-9497-C80ED75F621C}"/>
                </a:ext>
              </a:extLst>
            </p:cNvPr>
            <p:cNvSpPr>
              <a:spLocks/>
            </p:cNvSpPr>
            <p:nvPr/>
          </p:nvSpPr>
          <p:spPr bwMode="auto">
            <a:xfrm>
              <a:off x="2632075" y="4265613"/>
              <a:ext cx="241300" cy="519113"/>
            </a:xfrm>
            <a:custGeom>
              <a:avLst/>
              <a:gdLst>
                <a:gd name="T0" fmla="*/ 13 w 76"/>
                <a:gd name="T1" fmla="*/ 164 h 164"/>
                <a:gd name="T2" fmla="*/ 63 w 76"/>
                <a:gd name="T3" fmla="*/ 164 h 164"/>
                <a:gd name="T4" fmla="*/ 76 w 76"/>
                <a:gd name="T5" fmla="*/ 150 h 164"/>
                <a:gd name="T6" fmla="*/ 76 w 76"/>
                <a:gd name="T7" fmla="*/ 13 h 164"/>
                <a:gd name="T8" fmla="*/ 63 w 76"/>
                <a:gd name="T9" fmla="*/ 0 h 164"/>
                <a:gd name="T10" fmla="*/ 13 w 76"/>
                <a:gd name="T11" fmla="*/ 0 h 164"/>
                <a:gd name="T12" fmla="*/ 0 w 76"/>
                <a:gd name="T13" fmla="*/ 13 h 164"/>
                <a:gd name="T14" fmla="*/ 0 w 76"/>
                <a:gd name="T15" fmla="*/ 150 h 164"/>
                <a:gd name="T16" fmla="*/ 13 w 76"/>
                <a:gd name="T1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4">
                  <a:moveTo>
                    <a:pt x="13" y="164"/>
                  </a:moveTo>
                  <a:cubicBezTo>
                    <a:pt x="63" y="164"/>
                    <a:pt x="63" y="164"/>
                    <a:pt x="63" y="164"/>
                  </a:cubicBezTo>
                  <a:cubicBezTo>
                    <a:pt x="70" y="164"/>
                    <a:pt x="76" y="158"/>
                    <a:pt x="76" y="150"/>
                  </a:cubicBezTo>
                  <a:cubicBezTo>
                    <a:pt x="76" y="13"/>
                    <a:pt x="76" y="13"/>
                    <a:pt x="76" y="13"/>
                  </a:cubicBezTo>
                  <a:cubicBezTo>
                    <a:pt x="76" y="6"/>
                    <a:pt x="70" y="0"/>
                    <a:pt x="63" y="0"/>
                  </a:cubicBezTo>
                  <a:cubicBezTo>
                    <a:pt x="13" y="0"/>
                    <a:pt x="13" y="0"/>
                    <a:pt x="13" y="0"/>
                  </a:cubicBezTo>
                  <a:cubicBezTo>
                    <a:pt x="6" y="0"/>
                    <a:pt x="0" y="6"/>
                    <a:pt x="0" y="13"/>
                  </a:cubicBezTo>
                  <a:cubicBezTo>
                    <a:pt x="0" y="150"/>
                    <a:pt x="0" y="150"/>
                    <a:pt x="0" y="150"/>
                  </a:cubicBezTo>
                  <a:cubicBezTo>
                    <a:pt x="0" y="158"/>
                    <a:pt x="6" y="164"/>
                    <a:pt x="13" y="164"/>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兵庫</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p>
          </p:txBody>
        </p:sp>
        <p:sp>
          <p:nvSpPr>
            <p:cNvPr id="91" name="Freeform 23">
              <a:extLst>
                <a:ext uri="{FF2B5EF4-FFF2-40B4-BE49-F238E27FC236}">
                  <a16:creationId xmlns:a16="http://schemas.microsoft.com/office/drawing/2014/main" id="{7F2B102B-4E48-4AE7-8419-ED0854BAA254}"/>
                </a:ext>
              </a:extLst>
            </p:cNvPr>
            <p:cNvSpPr>
              <a:spLocks/>
            </p:cNvSpPr>
            <p:nvPr/>
          </p:nvSpPr>
          <p:spPr bwMode="auto">
            <a:xfrm>
              <a:off x="2352675" y="4541838"/>
              <a:ext cx="244475" cy="242888"/>
            </a:xfrm>
            <a:custGeom>
              <a:avLst/>
              <a:gdLst>
                <a:gd name="T0" fmla="*/ 64 w 77"/>
                <a:gd name="T1" fmla="*/ 0 h 77"/>
                <a:gd name="T2" fmla="*/ 14 w 77"/>
                <a:gd name="T3" fmla="*/ 0 h 77"/>
                <a:gd name="T4" fmla="*/ 0 w 77"/>
                <a:gd name="T5" fmla="*/ 14 h 77"/>
                <a:gd name="T6" fmla="*/ 0 w 77"/>
                <a:gd name="T7" fmla="*/ 63 h 77"/>
                <a:gd name="T8" fmla="*/ 14 w 77"/>
                <a:gd name="T9" fmla="*/ 77 h 77"/>
                <a:gd name="T10" fmla="*/ 64 w 77"/>
                <a:gd name="T11" fmla="*/ 77 h 77"/>
                <a:gd name="T12" fmla="*/ 77 w 77"/>
                <a:gd name="T13" fmla="*/ 63 h 77"/>
                <a:gd name="T14" fmla="*/ 77 w 77"/>
                <a:gd name="T15" fmla="*/ 14 h 77"/>
                <a:gd name="T16" fmla="*/ 64 w 7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64" y="0"/>
                  </a:moveTo>
                  <a:cubicBezTo>
                    <a:pt x="14" y="0"/>
                    <a:pt x="14" y="0"/>
                    <a:pt x="14" y="0"/>
                  </a:cubicBezTo>
                  <a:cubicBezTo>
                    <a:pt x="6" y="0"/>
                    <a:pt x="0" y="6"/>
                    <a:pt x="0" y="14"/>
                  </a:cubicBezTo>
                  <a:cubicBezTo>
                    <a:pt x="0" y="63"/>
                    <a:pt x="0" y="63"/>
                    <a:pt x="0" y="63"/>
                  </a:cubicBezTo>
                  <a:cubicBezTo>
                    <a:pt x="0" y="71"/>
                    <a:pt x="6" y="77"/>
                    <a:pt x="14" y="77"/>
                  </a:cubicBezTo>
                  <a:cubicBezTo>
                    <a:pt x="64" y="77"/>
                    <a:pt x="64" y="77"/>
                    <a:pt x="64" y="77"/>
                  </a:cubicBezTo>
                  <a:cubicBezTo>
                    <a:pt x="71" y="77"/>
                    <a:pt x="77" y="71"/>
                    <a:pt x="77" y="63"/>
                  </a:cubicBezTo>
                  <a:cubicBezTo>
                    <a:pt x="77" y="14"/>
                    <a:pt x="77" y="14"/>
                    <a:pt x="77" y="14"/>
                  </a:cubicBezTo>
                  <a:cubicBezTo>
                    <a:pt x="77" y="6"/>
                    <a:pt x="71" y="0"/>
                    <a:pt x="64" y="0"/>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岡山</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33</a:t>
              </a:r>
            </a:p>
          </p:txBody>
        </p:sp>
        <p:sp>
          <p:nvSpPr>
            <p:cNvPr id="92" name="Freeform 24">
              <a:extLst>
                <a:ext uri="{FF2B5EF4-FFF2-40B4-BE49-F238E27FC236}">
                  <a16:creationId xmlns:a16="http://schemas.microsoft.com/office/drawing/2014/main" id="{2CCEE5D2-79B5-43D9-8832-F9F478DBB930}"/>
                </a:ext>
              </a:extLst>
            </p:cNvPr>
            <p:cNvSpPr>
              <a:spLocks/>
            </p:cNvSpPr>
            <p:nvPr/>
          </p:nvSpPr>
          <p:spPr bwMode="auto">
            <a:xfrm>
              <a:off x="2078038" y="4541838"/>
              <a:ext cx="242888" cy="242888"/>
            </a:xfrm>
            <a:custGeom>
              <a:avLst/>
              <a:gdLst>
                <a:gd name="T0" fmla="*/ 14 w 77"/>
                <a:gd name="T1" fmla="*/ 77 h 77"/>
                <a:gd name="T2" fmla="*/ 63 w 77"/>
                <a:gd name="T3" fmla="*/ 77 h 77"/>
                <a:gd name="T4" fmla="*/ 77 w 77"/>
                <a:gd name="T5" fmla="*/ 63 h 77"/>
                <a:gd name="T6" fmla="*/ 77 w 77"/>
                <a:gd name="T7" fmla="*/ 14 h 77"/>
                <a:gd name="T8" fmla="*/ 63 w 77"/>
                <a:gd name="T9" fmla="*/ 0 h 77"/>
                <a:gd name="T10" fmla="*/ 14 w 77"/>
                <a:gd name="T11" fmla="*/ 0 h 77"/>
                <a:gd name="T12" fmla="*/ 0 w 77"/>
                <a:gd name="T13" fmla="*/ 14 h 77"/>
                <a:gd name="T14" fmla="*/ 0 w 77"/>
                <a:gd name="T15" fmla="*/ 63 h 77"/>
                <a:gd name="T16" fmla="*/ 14 w 77"/>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14" y="77"/>
                  </a:moveTo>
                  <a:cubicBezTo>
                    <a:pt x="63" y="77"/>
                    <a:pt x="63" y="77"/>
                    <a:pt x="63" y="77"/>
                  </a:cubicBezTo>
                  <a:cubicBezTo>
                    <a:pt x="71" y="77"/>
                    <a:pt x="77" y="71"/>
                    <a:pt x="77" y="63"/>
                  </a:cubicBezTo>
                  <a:cubicBezTo>
                    <a:pt x="77" y="14"/>
                    <a:pt x="77" y="14"/>
                    <a:pt x="77" y="14"/>
                  </a:cubicBezTo>
                  <a:cubicBezTo>
                    <a:pt x="77" y="6"/>
                    <a:pt x="71" y="0"/>
                    <a:pt x="63" y="0"/>
                  </a:cubicBezTo>
                  <a:cubicBezTo>
                    <a:pt x="14" y="0"/>
                    <a:pt x="14" y="0"/>
                    <a:pt x="14" y="0"/>
                  </a:cubicBezTo>
                  <a:cubicBezTo>
                    <a:pt x="6" y="0"/>
                    <a:pt x="0" y="6"/>
                    <a:pt x="0" y="14"/>
                  </a:cubicBezTo>
                  <a:cubicBezTo>
                    <a:pt x="0" y="63"/>
                    <a:pt x="0" y="63"/>
                    <a:pt x="0" y="63"/>
                  </a:cubicBezTo>
                  <a:cubicBezTo>
                    <a:pt x="0" y="71"/>
                    <a:pt x="6" y="77"/>
                    <a:pt x="14" y="77"/>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広島</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a:t>
              </a:r>
            </a:p>
          </p:txBody>
        </p:sp>
        <p:sp>
          <p:nvSpPr>
            <p:cNvPr id="93" name="Freeform 25">
              <a:extLst>
                <a:ext uri="{FF2B5EF4-FFF2-40B4-BE49-F238E27FC236}">
                  <a16:creationId xmlns:a16="http://schemas.microsoft.com/office/drawing/2014/main" id="{ABD268CA-F7CE-4CC6-BDAD-69739C6CC2D8}"/>
                </a:ext>
              </a:extLst>
            </p:cNvPr>
            <p:cNvSpPr>
              <a:spLocks/>
            </p:cNvSpPr>
            <p:nvPr/>
          </p:nvSpPr>
          <p:spPr bwMode="auto">
            <a:xfrm>
              <a:off x="1801813" y="4265613"/>
              <a:ext cx="244475" cy="519113"/>
            </a:xfrm>
            <a:custGeom>
              <a:avLst/>
              <a:gdLst>
                <a:gd name="T0" fmla="*/ 63 w 77"/>
                <a:gd name="T1" fmla="*/ 0 h 164"/>
                <a:gd name="T2" fmla="*/ 13 w 77"/>
                <a:gd name="T3" fmla="*/ 0 h 164"/>
                <a:gd name="T4" fmla="*/ 0 w 77"/>
                <a:gd name="T5" fmla="*/ 13 h 164"/>
                <a:gd name="T6" fmla="*/ 0 w 77"/>
                <a:gd name="T7" fmla="*/ 150 h 164"/>
                <a:gd name="T8" fmla="*/ 13 w 77"/>
                <a:gd name="T9" fmla="*/ 164 h 164"/>
                <a:gd name="T10" fmla="*/ 63 w 77"/>
                <a:gd name="T11" fmla="*/ 164 h 164"/>
                <a:gd name="T12" fmla="*/ 77 w 77"/>
                <a:gd name="T13" fmla="*/ 150 h 164"/>
                <a:gd name="T14" fmla="*/ 77 w 77"/>
                <a:gd name="T15" fmla="*/ 13 h 164"/>
                <a:gd name="T16" fmla="*/ 63 w 77"/>
                <a:gd name="T1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64">
                  <a:moveTo>
                    <a:pt x="63" y="0"/>
                  </a:moveTo>
                  <a:cubicBezTo>
                    <a:pt x="13" y="0"/>
                    <a:pt x="13" y="0"/>
                    <a:pt x="13" y="0"/>
                  </a:cubicBezTo>
                  <a:cubicBezTo>
                    <a:pt x="6" y="0"/>
                    <a:pt x="0" y="6"/>
                    <a:pt x="0" y="13"/>
                  </a:cubicBezTo>
                  <a:cubicBezTo>
                    <a:pt x="0" y="150"/>
                    <a:pt x="0" y="150"/>
                    <a:pt x="0" y="150"/>
                  </a:cubicBezTo>
                  <a:cubicBezTo>
                    <a:pt x="0" y="158"/>
                    <a:pt x="6" y="164"/>
                    <a:pt x="13" y="164"/>
                  </a:cubicBezTo>
                  <a:cubicBezTo>
                    <a:pt x="63" y="164"/>
                    <a:pt x="63" y="164"/>
                    <a:pt x="63" y="164"/>
                  </a:cubicBezTo>
                  <a:cubicBezTo>
                    <a:pt x="70" y="164"/>
                    <a:pt x="77" y="158"/>
                    <a:pt x="77" y="150"/>
                  </a:cubicBezTo>
                  <a:cubicBezTo>
                    <a:pt x="77" y="13"/>
                    <a:pt x="77" y="13"/>
                    <a:pt x="77" y="13"/>
                  </a:cubicBezTo>
                  <a:cubicBezTo>
                    <a:pt x="77" y="6"/>
                    <a:pt x="70" y="0"/>
                    <a:pt x="63" y="0"/>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山口</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28</a:t>
              </a:r>
            </a:p>
          </p:txBody>
        </p:sp>
        <p:sp>
          <p:nvSpPr>
            <p:cNvPr id="94" name="Freeform 26">
              <a:extLst>
                <a:ext uri="{FF2B5EF4-FFF2-40B4-BE49-F238E27FC236}">
                  <a16:creationId xmlns:a16="http://schemas.microsoft.com/office/drawing/2014/main" id="{B18D70F6-ED64-4AEF-AB0F-C9440DEF9522}"/>
                </a:ext>
              </a:extLst>
            </p:cNvPr>
            <p:cNvSpPr>
              <a:spLocks/>
            </p:cNvSpPr>
            <p:nvPr/>
          </p:nvSpPr>
          <p:spPr bwMode="auto">
            <a:xfrm>
              <a:off x="1481138" y="4265613"/>
              <a:ext cx="241300" cy="241300"/>
            </a:xfrm>
            <a:custGeom>
              <a:avLst/>
              <a:gdLst>
                <a:gd name="T0" fmla="*/ 13 w 76"/>
                <a:gd name="T1" fmla="*/ 76 h 76"/>
                <a:gd name="T2" fmla="*/ 63 w 76"/>
                <a:gd name="T3" fmla="*/ 76 h 76"/>
                <a:gd name="T4" fmla="*/ 76 w 76"/>
                <a:gd name="T5" fmla="*/ 63 h 76"/>
                <a:gd name="T6" fmla="*/ 76 w 76"/>
                <a:gd name="T7" fmla="*/ 13 h 76"/>
                <a:gd name="T8" fmla="*/ 63 w 76"/>
                <a:gd name="T9" fmla="*/ 0 h 76"/>
                <a:gd name="T10" fmla="*/ 13 w 76"/>
                <a:gd name="T11" fmla="*/ 0 h 76"/>
                <a:gd name="T12" fmla="*/ 0 w 76"/>
                <a:gd name="T13" fmla="*/ 13 h 76"/>
                <a:gd name="T14" fmla="*/ 0 w 76"/>
                <a:gd name="T15" fmla="*/ 63 h 76"/>
                <a:gd name="T16" fmla="*/ 13 w 76"/>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13" y="76"/>
                  </a:moveTo>
                  <a:cubicBezTo>
                    <a:pt x="63" y="76"/>
                    <a:pt x="63" y="76"/>
                    <a:pt x="63" y="76"/>
                  </a:cubicBezTo>
                  <a:cubicBezTo>
                    <a:pt x="70" y="76"/>
                    <a:pt x="76" y="70"/>
                    <a:pt x="76" y="63"/>
                  </a:cubicBezTo>
                  <a:cubicBezTo>
                    <a:pt x="76" y="13"/>
                    <a:pt x="76" y="13"/>
                    <a:pt x="76" y="13"/>
                  </a:cubicBezTo>
                  <a:cubicBezTo>
                    <a:pt x="76" y="6"/>
                    <a:pt x="70" y="0"/>
                    <a:pt x="63" y="0"/>
                  </a:cubicBezTo>
                  <a:cubicBezTo>
                    <a:pt x="13" y="0"/>
                    <a:pt x="13" y="0"/>
                    <a:pt x="13" y="0"/>
                  </a:cubicBezTo>
                  <a:cubicBezTo>
                    <a:pt x="6" y="0"/>
                    <a:pt x="0" y="6"/>
                    <a:pt x="0" y="13"/>
                  </a:cubicBezTo>
                  <a:cubicBezTo>
                    <a:pt x="0" y="63"/>
                    <a:pt x="0" y="63"/>
                    <a:pt x="0" y="63"/>
                  </a:cubicBezTo>
                  <a:cubicBezTo>
                    <a:pt x="0" y="70"/>
                    <a:pt x="6" y="76"/>
                    <a:pt x="13" y="76"/>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福岡</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28</a:t>
              </a:r>
            </a:p>
          </p:txBody>
        </p:sp>
        <p:sp>
          <p:nvSpPr>
            <p:cNvPr id="95" name="Freeform 27">
              <a:extLst>
                <a:ext uri="{FF2B5EF4-FFF2-40B4-BE49-F238E27FC236}">
                  <a16:creationId xmlns:a16="http://schemas.microsoft.com/office/drawing/2014/main" id="{645EC004-618A-41FA-8449-A9E59FE77F18}"/>
                </a:ext>
              </a:extLst>
            </p:cNvPr>
            <p:cNvSpPr>
              <a:spLocks/>
            </p:cNvSpPr>
            <p:nvPr/>
          </p:nvSpPr>
          <p:spPr bwMode="auto">
            <a:xfrm>
              <a:off x="1481138" y="4541838"/>
              <a:ext cx="241300" cy="242888"/>
            </a:xfrm>
            <a:custGeom>
              <a:avLst/>
              <a:gdLst>
                <a:gd name="T0" fmla="*/ 13 w 76"/>
                <a:gd name="T1" fmla="*/ 77 h 77"/>
                <a:gd name="T2" fmla="*/ 63 w 76"/>
                <a:gd name="T3" fmla="*/ 77 h 77"/>
                <a:gd name="T4" fmla="*/ 76 w 76"/>
                <a:gd name="T5" fmla="*/ 63 h 77"/>
                <a:gd name="T6" fmla="*/ 76 w 76"/>
                <a:gd name="T7" fmla="*/ 14 h 77"/>
                <a:gd name="T8" fmla="*/ 63 w 76"/>
                <a:gd name="T9" fmla="*/ 0 h 77"/>
                <a:gd name="T10" fmla="*/ 13 w 76"/>
                <a:gd name="T11" fmla="*/ 0 h 77"/>
                <a:gd name="T12" fmla="*/ 0 w 76"/>
                <a:gd name="T13" fmla="*/ 14 h 77"/>
                <a:gd name="T14" fmla="*/ 0 w 76"/>
                <a:gd name="T15" fmla="*/ 63 h 77"/>
                <a:gd name="T16" fmla="*/ 13 w 76"/>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7">
                  <a:moveTo>
                    <a:pt x="13" y="77"/>
                  </a:moveTo>
                  <a:cubicBezTo>
                    <a:pt x="63" y="77"/>
                    <a:pt x="63" y="77"/>
                    <a:pt x="63" y="77"/>
                  </a:cubicBezTo>
                  <a:cubicBezTo>
                    <a:pt x="70" y="77"/>
                    <a:pt x="76" y="71"/>
                    <a:pt x="76" y="63"/>
                  </a:cubicBezTo>
                  <a:cubicBezTo>
                    <a:pt x="76" y="14"/>
                    <a:pt x="76" y="14"/>
                    <a:pt x="76" y="14"/>
                  </a:cubicBezTo>
                  <a:cubicBezTo>
                    <a:pt x="76" y="6"/>
                    <a:pt x="70" y="0"/>
                    <a:pt x="63" y="0"/>
                  </a:cubicBezTo>
                  <a:cubicBezTo>
                    <a:pt x="13" y="0"/>
                    <a:pt x="13" y="0"/>
                    <a:pt x="13" y="0"/>
                  </a:cubicBezTo>
                  <a:cubicBezTo>
                    <a:pt x="6" y="0"/>
                    <a:pt x="0" y="6"/>
                    <a:pt x="0" y="14"/>
                  </a:cubicBezTo>
                  <a:cubicBezTo>
                    <a:pt x="0" y="63"/>
                    <a:pt x="0" y="63"/>
                    <a:pt x="0" y="63"/>
                  </a:cubicBezTo>
                  <a:cubicBezTo>
                    <a:pt x="0" y="71"/>
                    <a:pt x="6" y="77"/>
                    <a:pt x="13" y="77"/>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大分</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a:t>
              </a:r>
            </a:p>
          </p:txBody>
        </p:sp>
        <p:sp>
          <p:nvSpPr>
            <p:cNvPr id="96" name="Freeform 28">
              <a:extLst>
                <a:ext uri="{FF2B5EF4-FFF2-40B4-BE49-F238E27FC236}">
                  <a16:creationId xmlns:a16="http://schemas.microsoft.com/office/drawing/2014/main" id="{9042665B-A22D-4C98-8190-9AF4289F91AC}"/>
                </a:ext>
              </a:extLst>
            </p:cNvPr>
            <p:cNvSpPr>
              <a:spLocks/>
            </p:cNvSpPr>
            <p:nvPr/>
          </p:nvSpPr>
          <p:spPr bwMode="auto">
            <a:xfrm>
              <a:off x="1481138" y="4816475"/>
              <a:ext cx="241300" cy="244475"/>
            </a:xfrm>
            <a:custGeom>
              <a:avLst/>
              <a:gdLst>
                <a:gd name="T0" fmla="*/ 13 w 76"/>
                <a:gd name="T1" fmla="*/ 77 h 77"/>
                <a:gd name="T2" fmla="*/ 63 w 76"/>
                <a:gd name="T3" fmla="*/ 77 h 77"/>
                <a:gd name="T4" fmla="*/ 76 w 76"/>
                <a:gd name="T5" fmla="*/ 63 h 77"/>
                <a:gd name="T6" fmla="*/ 76 w 76"/>
                <a:gd name="T7" fmla="*/ 14 h 77"/>
                <a:gd name="T8" fmla="*/ 63 w 76"/>
                <a:gd name="T9" fmla="*/ 0 h 77"/>
                <a:gd name="T10" fmla="*/ 13 w 76"/>
                <a:gd name="T11" fmla="*/ 0 h 77"/>
                <a:gd name="T12" fmla="*/ 0 w 76"/>
                <a:gd name="T13" fmla="*/ 14 h 77"/>
                <a:gd name="T14" fmla="*/ 0 w 76"/>
                <a:gd name="T15" fmla="*/ 63 h 77"/>
                <a:gd name="T16" fmla="*/ 13 w 76"/>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7">
                  <a:moveTo>
                    <a:pt x="13" y="77"/>
                  </a:moveTo>
                  <a:cubicBezTo>
                    <a:pt x="63" y="77"/>
                    <a:pt x="63" y="77"/>
                    <a:pt x="63" y="77"/>
                  </a:cubicBezTo>
                  <a:cubicBezTo>
                    <a:pt x="70" y="77"/>
                    <a:pt x="76" y="71"/>
                    <a:pt x="76" y="63"/>
                  </a:cubicBezTo>
                  <a:cubicBezTo>
                    <a:pt x="76" y="14"/>
                    <a:pt x="76" y="14"/>
                    <a:pt x="76" y="14"/>
                  </a:cubicBezTo>
                  <a:cubicBezTo>
                    <a:pt x="76" y="6"/>
                    <a:pt x="70" y="0"/>
                    <a:pt x="63" y="0"/>
                  </a:cubicBezTo>
                  <a:cubicBezTo>
                    <a:pt x="13" y="0"/>
                    <a:pt x="13" y="0"/>
                    <a:pt x="13" y="0"/>
                  </a:cubicBezTo>
                  <a:cubicBezTo>
                    <a:pt x="6" y="0"/>
                    <a:pt x="0" y="6"/>
                    <a:pt x="0" y="14"/>
                  </a:cubicBezTo>
                  <a:cubicBezTo>
                    <a:pt x="0" y="63"/>
                    <a:pt x="0" y="63"/>
                    <a:pt x="0" y="63"/>
                  </a:cubicBezTo>
                  <a:cubicBezTo>
                    <a:pt x="0" y="71"/>
                    <a:pt x="6" y="77"/>
                    <a:pt x="13" y="77"/>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宮崎</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p>
          </p:txBody>
        </p:sp>
        <p:sp>
          <p:nvSpPr>
            <p:cNvPr id="97" name="Freeform 29">
              <a:extLst>
                <a:ext uri="{FF2B5EF4-FFF2-40B4-BE49-F238E27FC236}">
                  <a16:creationId xmlns:a16="http://schemas.microsoft.com/office/drawing/2014/main" id="{42DDAC6A-A2A8-4F53-BED2-21DF2B79E87C}"/>
                </a:ext>
              </a:extLst>
            </p:cNvPr>
            <p:cNvSpPr>
              <a:spLocks/>
            </p:cNvSpPr>
            <p:nvPr/>
          </p:nvSpPr>
          <p:spPr bwMode="auto">
            <a:xfrm>
              <a:off x="1203325" y="4265613"/>
              <a:ext cx="242888" cy="241300"/>
            </a:xfrm>
            <a:custGeom>
              <a:avLst/>
              <a:gdLst>
                <a:gd name="T0" fmla="*/ 64 w 77"/>
                <a:gd name="T1" fmla="*/ 0 h 76"/>
                <a:gd name="T2" fmla="*/ 14 w 77"/>
                <a:gd name="T3" fmla="*/ 0 h 76"/>
                <a:gd name="T4" fmla="*/ 0 w 77"/>
                <a:gd name="T5" fmla="*/ 13 h 76"/>
                <a:gd name="T6" fmla="*/ 0 w 77"/>
                <a:gd name="T7" fmla="*/ 63 h 76"/>
                <a:gd name="T8" fmla="*/ 14 w 77"/>
                <a:gd name="T9" fmla="*/ 76 h 76"/>
                <a:gd name="T10" fmla="*/ 64 w 77"/>
                <a:gd name="T11" fmla="*/ 76 h 76"/>
                <a:gd name="T12" fmla="*/ 77 w 77"/>
                <a:gd name="T13" fmla="*/ 63 h 76"/>
                <a:gd name="T14" fmla="*/ 77 w 77"/>
                <a:gd name="T15" fmla="*/ 13 h 76"/>
                <a:gd name="T16" fmla="*/ 64 w 77"/>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64" y="0"/>
                  </a:moveTo>
                  <a:cubicBezTo>
                    <a:pt x="14" y="0"/>
                    <a:pt x="14" y="0"/>
                    <a:pt x="14" y="0"/>
                  </a:cubicBezTo>
                  <a:cubicBezTo>
                    <a:pt x="6" y="0"/>
                    <a:pt x="0" y="6"/>
                    <a:pt x="0" y="13"/>
                  </a:cubicBezTo>
                  <a:cubicBezTo>
                    <a:pt x="0" y="63"/>
                    <a:pt x="0" y="63"/>
                    <a:pt x="0" y="63"/>
                  </a:cubicBezTo>
                  <a:cubicBezTo>
                    <a:pt x="0" y="70"/>
                    <a:pt x="6" y="76"/>
                    <a:pt x="14" y="76"/>
                  </a:cubicBezTo>
                  <a:cubicBezTo>
                    <a:pt x="64" y="76"/>
                    <a:pt x="64" y="76"/>
                    <a:pt x="64" y="76"/>
                  </a:cubicBezTo>
                  <a:cubicBezTo>
                    <a:pt x="71" y="76"/>
                    <a:pt x="77" y="70"/>
                    <a:pt x="77" y="63"/>
                  </a:cubicBezTo>
                  <a:cubicBezTo>
                    <a:pt x="77" y="13"/>
                    <a:pt x="77" y="13"/>
                    <a:pt x="77" y="13"/>
                  </a:cubicBezTo>
                  <a:cubicBezTo>
                    <a:pt x="77" y="6"/>
                    <a:pt x="71" y="0"/>
                    <a:pt x="64" y="0"/>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佐賀</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32</a:t>
              </a:r>
            </a:p>
          </p:txBody>
        </p:sp>
        <p:sp>
          <p:nvSpPr>
            <p:cNvPr id="98" name="Freeform 30">
              <a:extLst>
                <a:ext uri="{FF2B5EF4-FFF2-40B4-BE49-F238E27FC236}">
                  <a16:creationId xmlns:a16="http://schemas.microsoft.com/office/drawing/2014/main" id="{7D50F309-3FD3-4E6F-AF2F-6B6ACFB7B445}"/>
                </a:ext>
              </a:extLst>
            </p:cNvPr>
            <p:cNvSpPr>
              <a:spLocks/>
            </p:cNvSpPr>
            <p:nvPr/>
          </p:nvSpPr>
          <p:spPr bwMode="auto">
            <a:xfrm>
              <a:off x="927100" y="4265613"/>
              <a:ext cx="244475" cy="241300"/>
            </a:xfrm>
            <a:custGeom>
              <a:avLst/>
              <a:gdLst>
                <a:gd name="T0" fmla="*/ 14 w 77"/>
                <a:gd name="T1" fmla="*/ 76 h 76"/>
                <a:gd name="T2" fmla="*/ 63 w 77"/>
                <a:gd name="T3" fmla="*/ 76 h 76"/>
                <a:gd name="T4" fmla="*/ 77 w 77"/>
                <a:gd name="T5" fmla="*/ 63 h 76"/>
                <a:gd name="T6" fmla="*/ 77 w 77"/>
                <a:gd name="T7" fmla="*/ 13 h 76"/>
                <a:gd name="T8" fmla="*/ 63 w 77"/>
                <a:gd name="T9" fmla="*/ 0 h 76"/>
                <a:gd name="T10" fmla="*/ 14 w 77"/>
                <a:gd name="T11" fmla="*/ 0 h 76"/>
                <a:gd name="T12" fmla="*/ 0 w 77"/>
                <a:gd name="T13" fmla="*/ 13 h 76"/>
                <a:gd name="T14" fmla="*/ 0 w 77"/>
                <a:gd name="T15" fmla="*/ 63 h 76"/>
                <a:gd name="T16" fmla="*/ 14 w 77"/>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14" y="76"/>
                  </a:moveTo>
                  <a:cubicBezTo>
                    <a:pt x="63" y="76"/>
                    <a:pt x="63" y="76"/>
                    <a:pt x="63" y="76"/>
                  </a:cubicBezTo>
                  <a:cubicBezTo>
                    <a:pt x="71" y="76"/>
                    <a:pt x="77" y="70"/>
                    <a:pt x="77" y="63"/>
                  </a:cubicBezTo>
                  <a:cubicBezTo>
                    <a:pt x="77" y="13"/>
                    <a:pt x="77" y="13"/>
                    <a:pt x="77" y="13"/>
                  </a:cubicBezTo>
                  <a:cubicBezTo>
                    <a:pt x="77" y="6"/>
                    <a:pt x="71" y="0"/>
                    <a:pt x="63" y="0"/>
                  </a:cubicBezTo>
                  <a:cubicBezTo>
                    <a:pt x="14" y="0"/>
                    <a:pt x="14" y="0"/>
                    <a:pt x="14" y="0"/>
                  </a:cubicBezTo>
                  <a:cubicBezTo>
                    <a:pt x="6" y="0"/>
                    <a:pt x="0" y="6"/>
                    <a:pt x="0" y="13"/>
                  </a:cubicBezTo>
                  <a:cubicBezTo>
                    <a:pt x="0" y="63"/>
                    <a:pt x="0" y="63"/>
                    <a:pt x="0" y="63"/>
                  </a:cubicBezTo>
                  <a:cubicBezTo>
                    <a:pt x="0" y="70"/>
                    <a:pt x="6" y="76"/>
                    <a:pt x="14" y="76"/>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長崎</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29</a:t>
              </a:r>
            </a:p>
          </p:txBody>
        </p:sp>
        <p:sp>
          <p:nvSpPr>
            <p:cNvPr id="99" name="Freeform 31">
              <a:extLst>
                <a:ext uri="{FF2B5EF4-FFF2-40B4-BE49-F238E27FC236}">
                  <a16:creationId xmlns:a16="http://schemas.microsoft.com/office/drawing/2014/main" id="{66AFAB7C-3330-4E58-9004-490AE52CAEB0}"/>
                </a:ext>
              </a:extLst>
            </p:cNvPr>
            <p:cNvSpPr>
              <a:spLocks/>
            </p:cNvSpPr>
            <p:nvPr/>
          </p:nvSpPr>
          <p:spPr bwMode="auto">
            <a:xfrm>
              <a:off x="1203325" y="4541838"/>
              <a:ext cx="242888" cy="519113"/>
            </a:xfrm>
            <a:custGeom>
              <a:avLst/>
              <a:gdLst>
                <a:gd name="T0" fmla="*/ 64 w 77"/>
                <a:gd name="T1" fmla="*/ 0 h 164"/>
                <a:gd name="T2" fmla="*/ 14 w 77"/>
                <a:gd name="T3" fmla="*/ 0 h 164"/>
                <a:gd name="T4" fmla="*/ 0 w 77"/>
                <a:gd name="T5" fmla="*/ 14 h 164"/>
                <a:gd name="T6" fmla="*/ 0 w 77"/>
                <a:gd name="T7" fmla="*/ 150 h 164"/>
                <a:gd name="T8" fmla="*/ 14 w 77"/>
                <a:gd name="T9" fmla="*/ 164 h 164"/>
                <a:gd name="T10" fmla="*/ 64 w 77"/>
                <a:gd name="T11" fmla="*/ 164 h 164"/>
                <a:gd name="T12" fmla="*/ 77 w 77"/>
                <a:gd name="T13" fmla="*/ 150 h 164"/>
                <a:gd name="T14" fmla="*/ 77 w 77"/>
                <a:gd name="T15" fmla="*/ 14 h 164"/>
                <a:gd name="T16" fmla="*/ 64 w 77"/>
                <a:gd name="T1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64">
                  <a:moveTo>
                    <a:pt x="64" y="0"/>
                  </a:moveTo>
                  <a:cubicBezTo>
                    <a:pt x="14" y="0"/>
                    <a:pt x="14" y="0"/>
                    <a:pt x="14" y="0"/>
                  </a:cubicBezTo>
                  <a:cubicBezTo>
                    <a:pt x="6" y="0"/>
                    <a:pt x="0" y="6"/>
                    <a:pt x="0" y="14"/>
                  </a:cubicBezTo>
                  <a:cubicBezTo>
                    <a:pt x="0" y="150"/>
                    <a:pt x="0" y="150"/>
                    <a:pt x="0" y="150"/>
                  </a:cubicBezTo>
                  <a:cubicBezTo>
                    <a:pt x="0" y="158"/>
                    <a:pt x="6" y="164"/>
                    <a:pt x="14" y="164"/>
                  </a:cubicBezTo>
                  <a:cubicBezTo>
                    <a:pt x="64" y="164"/>
                    <a:pt x="64" y="164"/>
                    <a:pt x="64" y="164"/>
                  </a:cubicBezTo>
                  <a:cubicBezTo>
                    <a:pt x="71" y="164"/>
                    <a:pt x="77" y="158"/>
                    <a:pt x="77" y="150"/>
                  </a:cubicBezTo>
                  <a:cubicBezTo>
                    <a:pt x="77" y="14"/>
                    <a:pt x="77" y="14"/>
                    <a:pt x="77" y="14"/>
                  </a:cubicBezTo>
                  <a:cubicBezTo>
                    <a:pt x="77" y="6"/>
                    <a:pt x="71" y="0"/>
                    <a:pt x="64" y="0"/>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熊本</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a:t>
              </a:r>
            </a:p>
          </p:txBody>
        </p:sp>
        <p:sp>
          <p:nvSpPr>
            <p:cNvPr id="100" name="Freeform 32">
              <a:extLst>
                <a:ext uri="{FF2B5EF4-FFF2-40B4-BE49-F238E27FC236}">
                  <a16:creationId xmlns:a16="http://schemas.microsoft.com/office/drawing/2014/main" id="{FF429A23-91C9-41E3-ABB7-73077D3FA945}"/>
                </a:ext>
              </a:extLst>
            </p:cNvPr>
            <p:cNvSpPr>
              <a:spLocks/>
            </p:cNvSpPr>
            <p:nvPr/>
          </p:nvSpPr>
          <p:spPr bwMode="auto">
            <a:xfrm>
              <a:off x="3736975" y="4681538"/>
              <a:ext cx="244475" cy="379413"/>
            </a:xfrm>
            <a:custGeom>
              <a:avLst/>
              <a:gdLst>
                <a:gd name="T0" fmla="*/ 13 w 77"/>
                <a:gd name="T1" fmla="*/ 120 h 120"/>
                <a:gd name="T2" fmla="*/ 63 w 77"/>
                <a:gd name="T3" fmla="*/ 120 h 120"/>
                <a:gd name="T4" fmla="*/ 77 w 77"/>
                <a:gd name="T5" fmla="*/ 106 h 120"/>
                <a:gd name="T6" fmla="*/ 77 w 77"/>
                <a:gd name="T7" fmla="*/ 13 h 120"/>
                <a:gd name="T8" fmla="*/ 63 w 77"/>
                <a:gd name="T9" fmla="*/ 0 h 120"/>
                <a:gd name="T10" fmla="*/ 13 w 77"/>
                <a:gd name="T11" fmla="*/ 0 h 120"/>
                <a:gd name="T12" fmla="*/ 0 w 77"/>
                <a:gd name="T13" fmla="*/ 13 h 120"/>
                <a:gd name="T14" fmla="*/ 0 w 77"/>
                <a:gd name="T15" fmla="*/ 106 h 120"/>
                <a:gd name="T16" fmla="*/ 13 w 77"/>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0">
                  <a:moveTo>
                    <a:pt x="13" y="120"/>
                  </a:moveTo>
                  <a:cubicBezTo>
                    <a:pt x="63" y="120"/>
                    <a:pt x="63" y="120"/>
                    <a:pt x="63" y="120"/>
                  </a:cubicBezTo>
                  <a:cubicBezTo>
                    <a:pt x="71" y="120"/>
                    <a:pt x="77" y="114"/>
                    <a:pt x="77" y="106"/>
                  </a:cubicBezTo>
                  <a:cubicBezTo>
                    <a:pt x="77" y="13"/>
                    <a:pt x="77" y="13"/>
                    <a:pt x="77" y="13"/>
                  </a:cubicBezTo>
                  <a:cubicBezTo>
                    <a:pt x="77" y="6"/>
                    <a:pt x="71" y="0"/>
                    <a:pt x="63" y="0"/>
                  </a:cubicBezTo>
                  <a:cubicBezTo>
                    <a:pt x="13" y="0"/>
                    <a:pt x="13" y="0"/>
                    <a:pt x="13" y="0"/>
                  </a:cubicBezTo>
                  <a:cubicBezTo>
                    <a:pt x="6" y="0"/>
                    <a:pt x="0" y="6"/>
                    <a:pt x="0" y="13"/>
                  </a:cubicBezTo>
                  <a:cubicBezTo>
                    <a:pt x="0" y="106"/>
                    <a:pt x="0" y="106"/>
                    <a:pt x="0" y="106"/>
                  </a:cubicBezTo>
                  <a:cubicBezTo>
                    <a:pt x="0" y="114"/>
                    <a:pt x="6" y="120"/>
                    <a:pt x="13" y="120"/>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愛知</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01" name="Freeform 33">
              <a:extLst>
                <a:ext uri="{FF2B5EF4-FFF2-40B4-BE49-F238E27FC236}">
                  <a16:creationId xmlns:a16="http://schemas.microsoft.com/office/drawing/2014/main" id="{569A82C4-4D99-4EF0-A35F-F2D676274506}"/>
                </a:ext>
              </a:extLst>
            </p:cNvPr>
            <p:cNvSpPr>
              <a:spLocks/>
            </p:cNvSpPr>
            <p:nvPr/>
          </p:nvSpPr>
          <p:spPr bwMode="auto">
            <a:xfrm>
              <a:off x="4567238" y="4816475"/>
              <a:ext cx="520700" cy="244475"/>
            </a:xfrm>
            <a:custGeom>
              <a:avLst/>
              <a:gdLst>
                <a:gd name="T0" fmla="*/ 13 w 164"/>
                <a:gd name="T1" fmla="*/ 77 h 77"/>
                <a:gd name="T2" fmla="*/ 150 w 164"/>
                <a:gd name="T3" fmla="*/ 77 h 77"/>
                <a:gd name="T4" fmla="*/ 164 w 164"/>
                <a:gd name="T5" fmla="*/ 63 h 77"/>
                <a:gd name="T6" fmla="*/ 164 w 164"/>
                <a:gd name="T7" fmla="*/ 14 h 77"/>
                <a:gd name="T8" fmla="*/ 150 w 164"/>
                <a:gd name="T9" fmla="*/ 0 h 77"/>
                <a:gd name="T10" fmla="*/ 13 w 164"/>
                <a:gd name="T11" fmla="*/ 0 h 77"/>
                <a:gd name="T12" fmla="*/ 0 w 164"/>
                <a:gd name="T13" fmla="*/ 14 h 77"/>
                <a:gd name="T14" fmla="*/ 0 w 164"/>
                <a:gd name="T15" fmla="*/ 63 h 77"/>
                <a:gd name="T16" fmla="*/ 13 w 164"/>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77">
                  <a:moveTo>
                    <a:pt x="13" y="77"/>
                  </a:moveTo>
                  <a:cubicBezTo>
                    <a:pt x="150" y="77"/>
                    <a:pt x="150" y="77"/>
                    <a:pt x="150" y="77"/>
                  </a:cubicBezTo>
                  <a:cubicBezTo>
                    <a:pt x="158" y="77"/>
                    <a:pt x="164" y="71"/>
                    <a:pt x="164" y="63"/>
                  </a:cubicBezTo>
                  <a:cubicBezTo>
                    <a:pt x="164" y="14"/>
                    <a:pt x="164" y="14"/>
                    <a:pt x="164" y="14"/>
                  </a:cubicBezTo>
                  <a:cubicBezTo>
                    <a:pt x="164" y="6"/>
                    <a:pt x="158" y="0"/>
                    <a:pt x="150" y="0"/>
                  </a:cubicBezTo>
                  <a:cubicBezTo>
                    <a:pt x="13" y="0"/>
                    <a:pt x="13" y="0"/>
                    <a:pt x="13" y="0"/>
                  </a:cubicBezTo>
                  <a:cubicBezTo>
                    <a:pt x="6" y="0"/>
                    <a:pt x="0" y="6"/>
                    <a:pt x="0" y="14"/>
                  </a:cubicBezTo>
                  <a:cubicBezTo>
                    <a:pt x="0" y="63"/>
                    <a:pt x="0" y="63"/>
                    <a:pt x="0" y="63"/>
                  </a:cubicBezTo>
                  <a:cubicBezTo>
                    <a:pt x="0" y="71"/>
                    <a:pt x="6" y="77"/>
                    <a:pt x="13" y="77"/>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東京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27</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02" name="Freeform 34">
              <a:extLst>
                <a:ext uri="{FF2B5EF4-FFF2-40B4-BE49-F238E27FC236}">
                  <a16:creationId xmlns:a16="http://schemas.microsoft.com/office/drawing/2014/main" id="{C11A2E00-1C09-45BC-8646-4DED5B496438}"/>
                </a:ext>
              </a:extLst>
            </p:cNvPr>
            <p:cNvSpPr>
              <a:spLocks/>
            </p:cNvSpPr>
            <p:nvPr/>
          </p:nvSpPr>
          <p:spPr bwMode="auto">
            <a:xfrm>
              <a:off x="4013200" y="5095875"/>
              <a:ext cx="519113" cy="241300"/>
            </a:xfrm>
            <a:custGeom>
              <a:avLst/>
              <a:gdLst>
                <a:gd name="T0" fmla="*/ 14 w 164"/>
                <a:gd name="T1" fmla="*/ 76 h 76"/>
                <a:gd name="T2" fmla="*/ 151 w 164"/>
                <a:gd name="T3" fmla="*/ 76 h 76"/>
                <a:gd name="T4" fmla="*/ 164 w 164"/>
                <a:gd name="T5" fmla="*/ 63 h 76"/>
                <a:gd name="T6" fmla="*/ 164 w 164"/>
                <a:gd name="T7" fmla="*/ 13 h 76"/>
                <a:gd name="T8" fmla="*/ 151 w 164"/>
                <a:gd name="T9" fmla="*/ 0 h 76"/>
                <a:gd name="T10" fmla="*/ 14 w 164"/>
                <a:gd name="T11" fmla="*/ 0 h 76"/>
                <a:gd name="T12" fmla="*/ 0 w 164"/>
                <a:gd name="T13" fmla="*/ 13 h 76"/>
                <a:gd name="T14" fmla="*/ 0 w 164"/>
                <a:gd name="T15" fmla="*/ 63 h 76"/>
                <a:gd name="T16" fmla="*/ 14 w 164"/>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76">
                  <a:moveTo>
                    <a:pt x="14" y="76"/>
                  </a:moveTo>
                  <a:cubicBezTo>
                    <a:pt x="151" y="76"/>
                    <a:pt x="151" y="76"/>
                    <a:pt x="151" y="76"/>
                  </a:cubicBezTo>
                  <a:cubicBezTo>
                    <a:pt x="158" y="76"/>
                    <a:pt x="164" y="70"/>
                    <a:pt x="164" y="63"/>
                  </a:cubicBezTo>
                  <a:cubicBezTo>
                    <a:pt x="164" y="13"/>
                    <a:pt x="164" y="13"/>
                    <a:pt x="164" y="13"/>
                  </a:cubicBezTo>
                  <a:cubicBezTo>
                    <a:pt x="164" y="6"/>
                    <a:pt x="158" y="0"/>
                    <a:pt x="151" y="0"/>
                  </a:cubicBezTo>
                  <a:cubicBezTo>
                    <a:pt x="14" y="0"/>
                    <a:pt x="14" y="0"/>
                    <a:pt x="14" y="0"/>
                  </a:cubicBezTo>
                  <a:cubicBezTo>
                    <a:pt x="6" y="0"/>
                    <a:pt x="0" y="6"/>
                    <a:pt x="0" y="13"/>
                  </a:cubicBezTo>
                  <a:cubicBezTo>
                    <a:pt x="0" y="63"/>
                    <a:pt x="0" y="63"/>
                    <a:pt x="0" y="63"/>
                  </a:cubicBezTo>
                  <a:cubicBezTo>
                    <a:pt x="0" y="70"/>
                    <a:pt x="6" y="76"/>
                    <a:pt x="14" y="76"/>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静岡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03" name="Freeform 35">
              <a:extLst>
                <a:ext uri="{FF2B5EF4-FFF2-40B4-BE49-F238E27FC236}">
                  <a16:creationId xmlns:a16="http://schemas.microsoft.com/office/drawing/2014/main" id="{14F1EB77-69AA-4CE6-B6E2-1E3FD6ADDCA6}"/>
                </a:ext>
              </a:extLst>
            </p:cNvPr>
            <p:cNvSpPr>
              <a:spLocks/>
            </p:cNvSpPr>
            <p:nvPr/>
          </p:nvSpPr>
          <p:spPr bwMode="auto">
            <a:xfrm>
              <a:off x="4567238" y="5095875"/>
              <a:ext cx="409575" cy="241300"/>
            </a:xfrm>
            <a:custGeom>
              <a:avLst/>
              <a:gdLst>
                <a:gd name="T0" fmla="*/ 13 w 129"/>
                <a:gd name="T1" fmla="*/ 76 h 76"/>
                <a:gd name="T2" fmla="*/ 116 w 129"/>
                <a:gd name="T3" fmla="*/ 76 h 76"/>
                <a:gd name="T4" fmla="*/ 129 w 129"/>
                <a:gd name="T5" fmla="*/ 63 h 76"/>
                <a:gd name="T6" fmla="*/ 129 w 129"/>
                <a:gd name="T7" fmla="*/ 13 h 76"/>
                <a:gd name="T8" fmla="*/ 116 w 129"/>
                <a:gd name="T9" fmla="*/ 0 h 76"/>
                <a:gd name="T10" fmla="*/ 13 w 129"/>
                <a:gd name="T11" fmla="*/ 0 h 76"/>
                <a:gd name="T12" fmla="*/ 0 w 129"/>
                <a:gd name="T13" fmla="*/ 13 h 76"/>
                <a:gd name="T14" fmla="*/ 0 w 129"/>
                <a:gd name="T15" fmla="*/ 63 h 76"/>
                <a:gd name="T16" fmla="*/ 13 w 12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76">
                  <a:moveTo>
                    <a:pt x="13" y="76"/>
                  </a:moveTo>
                  <a:cubicBezTo>
                    <a:pt x="116" y="76"/>
                    <a:pt x="116" y="76"/>
                    <a:pt x="116" y="76"/>
                  </a:cubicBezTo>
                  <a:cubicBezTo>
                    <a:pt x="123" y="76"/>
                    <a:pt x="129" y="70"/>
                    <a:pt x="129" y="63"/>
                  </a:cubicBezTo>
                  <a:cubicBezTo>
                    <a:pt x="129" y="13"/>
                    <a:pt x="129" y="13"/>
                    <a:pt x="129" y="13"/>
                  </a:cubicBezTo>
                  <a:cubicBezTo>
                    <a:pt x="129" y="6"/>
                    <a:pt x="123" y="0"/>
                    <a:pt x="116" y="0"/>
                  </a:cubicBezTo>
                  <a:cubicBezTo>
                    <a:pt x="13" y="0"/>
                    <a:pt x="13" y="0"/>
                    <a:pt x="13" y="0"/>
                  </a:cubicBezTo>
                  <a:cubicBezTo>
                    <a:pt x="6" y="0"/>
                    <a:pt x="0" y="6"/>
                    <a:pt x="0" y="13"/>
                  </a:cubicBezTo>
                  <a:cubicBezTo>
                    <a:pt x="0" y="63"/>
                    <a:pt x="0" y="63"/>
                    <a:pt x="0" y="63"/>
                  </a:cubicBezTo>
                  <a:cubicBezTo>
                    <a:pt x="0" y="70"/>
                    <a:pt x="6" y="76"/>
                    <a:pt x="13" y="76"/>
                  </a:cubicBezTo>
                  <a:close/>
                </a:path>
              </a:pathLst>
            </a:custGeom>
            <a:solidFill>
              <a:srgbClr val="E0C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神奈川</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24</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04" name="Freeform 36">
              <a:extLst>
                <a:ext uri="{FF2B5EF4-FFF2-40B4-BE49-F238E27FC236}">
                  <a16:creationId xmlns:a16="http://schemas.microsoft.com/office/drawing/2014/main" id="{3DADE9CB-4799-44A7-8703-546F2D37CE37}"/>
                </a:ext>
              </a:extLst>
            </p:cNvPr>
            <p:cNvSpPr>
              <a:spLocks/>
            </p:cNvSpPr>
            <p:nvPr/>
          </p:nvSpPr>
          <p:spPr bwMode="auto">
            <a:xfrm>
              <a:off x="4843463" y="3986213"/>
              <a:ext cx="519113" cy="244475"/>
            </a:xfrm>
            <a:custGeom>
              <a:avLst/>
              <a:gdLst>
                <a:gd name="T0" fmla="*/ 14 w 164"/>
                <a:gd name="T1" fmla="*/ 77 h 77"/>
                <a:gd name="T2" fmla="*/ 151 w 164"/>
                <a:gd name="T3" fmla="*/ 77 h 77"/>
                <a:gd name="T4" fmla="*/ 164 w 164"/>
                <a:gd name="T5" fmla="*/ 64 h 77"/>
                <a:gd name="T6" fmla="*/ 164 w 164"/>
                <a:gd name="T7" fmla="*/ 14 h 77"/>
                <a:gd name="T8" fmla="*/ 151 w 164"/>
                <a:gd name="T9" fmla="*/ 0 h 77"/>
                <a:gd name="T10" fmla="*/ 14 w 164"/>
                <a:gd name="T11" fmla="*/ 0 h 77"/>
                <a:gd name="T12" fmla="*/ 0 w 164"/>
                <a:gd name="T13" fmla="*/ 14 h 77"/>
                <a:gd name="T14" fmla="*/ 0 w 164"/>
                <a:gd name="T15" fmla="*/ 64 h 77"/>
                <a:gd name="T16" fmla="*/ 14 w 164"/>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77">
                  <a:moveTo>
                    <a:pt x="14" y="77"/>
                  </a:moveTo>
                  <a:cubicBezTo>
                    <a:pt x="151" y="77"/>
                    <a:pt x="151" y="77"/>
                    <a:pt x="151" y="77"/>
                  </a:cubicBezTo>
                  <a:cubicBezTo>
                    <a:pt x="158" y="77"/>
                    <a:pt x="164" y="71"/>
                    <a:pt x="164" y="64"/>
                  </a:cubicBezTo>
                  <a:cubicBezTo>
                    <a:pt x="164" y="14"/>
                    <a:pt x="164" y="14"/>
                    <a:pt x="164" y="14"/>
                  </a:cubicBezTo>
                  <a:cubicBezTo>
                    <a:pt x="164" y="6"/>
                    <a:pt x="158" y="0"/>
                    <a:pt x="151" y="0"/>
                  </a:cubicBezTo>
                  <a:cubicBezTo>
                    <a:pt x="14" y="0"/>
                    <a:pt x="14" y="0"/>
                    <a:pt x="14" y="0"/>
                  </a:cubicBezTo>
                  <a:cubicBezTo>
                    <a:pt x="6" y="0"/>
                    <a:pt x="0" y="6"/>
                    <a:pt x="0" y="14"/>
                  </a:cubicBezTo>
                  <a:cubicBezTo>
                    <a:pt x="0" y="64"/>
                    <a:pt x="0" y="64"/>
                    <a:pt x="0" y="64"/>
                  </a:cubicBezTo>
                  <a:cubicBezTo>
                    <a:pt x="0" y="71"/>
                    <a:pt x="6" y="77"/>
                    <a:pt x="14" y="77"/>
                  </a:cubicBezTo>
                  <a:close/>
                </a:path>
              </a:pathLst>
            </a:custGeom>
            <a:solidFill>
              <a:srgbClr val="E0C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福島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24</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05" name="Freeform 37">
              <a:extLst>
                <a:ext uri="{FF2B5EF4-FFF2-40B4-BE49-F238E27FC236}">
                  <a16:creationId xmlns:a16="http://schemas.microsoft.com/office/drawing/2014/main" id="{B8A4AB28-29E2-4458-9EBA-D4D466B4546D}"/>
                </a:ext>
              </a:extLst>
            </p:cNvPr>
            <p:cNvSpPr>
              <a:spLocks/>
            </p:cNvSpPr>
            <p:nvPr/>
          </p:nvSpPr>
          <p:spPr bwMode="auto">
            <a:xfrm>
              <a:off x="4567238" y="4265613"/>
              <a:ext cx="244475" cy="241300"/>
            </a:xfrm>
            <a:custGeom>
              <a:avLst/>
              <a:gdLst>
                <a:gd name="T0" fmla="*/ 77 w 77"/>
                <a:gd name="T1" fmla="*/ 63 h 76"/>
                <a:gd name="T2" fmla="*/ 77 w 77"/>
                <a:gd name="T3" fmla="*/ 13 h 76"/>
                <a:gd name="T4" fmla="*/ 63 w 77"/>
                <a:gd name="T5" fmla="*/ 0 h 76"/>
                <a:gd name="T6" fmla="*/ 13 w 77"/>
                <a:gd name="T7" fmla="*/ 0 h 76"/>
                <a:gd name="T8" fmla="*/ 0 w 77"/>
                <a:gd name="T9" fmla="*/ 13 h 76"/>
                <a:gd name="T10" fmla="*/ 0 w 77"/>
                <a:gd name="T11" fmla="*/ 63 h 76"/>
                <a:gd name="T12" fmla="*/ 13 w 77"/>
                <a:gd name="T13" fmla="*/ 76 h 76"/>
                <a:gd name="T14" fmla="*/ 63 w 77"/>
                <a:gd name="T15" fmla="*/ 76 h 76"/>
                <a:gd name="T16" fmla="*/ 77 w 77"/>
                <a:gd name="T17"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77" y="63"/>
                  </a:moveTo>
                  <a:cubicBezTo>
                    <a:pt x="77" y="13"/>
                    <a:pt x="77" y="13"/>
                    <a:pt x="77" y="13"/>
                  </a:cubicBezTo>
                  <a:cubicBezTo>
                    <a:pt x="77" y="6"/>
                    <a:pt x="70" y="0"/>
                    <a:pt x="63" y="0"/>
                  </a:cubicBezTo>
                  <a:cubicBezTo>
                    <a:pt x="13" y="0"/>
                    <a:pt x="13" y="0"/>
                    <a:pt x="13" y="0"/>
                  </a:cubicBezTo>
                  <a:cubicBezTo>
                    <a:pt x="6" y="0"/>
                    <a:pt x="0" y="6"/>
                    <a:pt x="0" y="13"/>
                  </a:cubicBezTo>
                  <a:cubicBezTo>
                    <a:pt x="0" y="63"/>
                    <a:pt x="0" y="63"/>
                    <a:pt x="0" y="63"/>
                  </a:cubicBezTo>
                  <a:cubicBezTo>
                    <a:pt x="0" y="70"/>
                    <a:pt x="6" y="76"/>
                    <a:pt x="13" y="76"/>
                  </a:cubicBezTo>
                  <a:cubicBezTo>
                    <a:pt x="63" y="76"/>
                    <a:pt x="63" y="76"/>
                    <a:pt x="63" y="76"/>
                  </a:cubicBezTo>
                  <a:cubicBezTo>
                    <a:pt x="70" y="76"/>
                    <a:pt x="77" y="70"/>
                    <a:pt x="77" y="63"/>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群馬</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06" name="Freeform 38">
              <a:extLst>
                <a:ext uri="{FF2B5EF4-FFF2-40B4-BE49-F238E27FC236}">
                  <a16:creationId xmlns:a16="http://schemas.microsoft.com/office/drawing/2014/main" id="{0ECA6FC4-48C3-4C98-AEC9-876E527279F9}"/>
                </a:ext>
              </a:extLst>
            </p:cNvPr>
            <p:cNvSpPr>
              <a:spLocks/>
            </p:cNvSpPr>
            <p:nvPr/>
          </p:nvSpPr>
          <p:spPr bwMode="auto">
            <a:xfrm>
              <a:off x="2352675" y="4956175"/>
              <a:ext cx="412750" cy="244475"/>
            </a:xfrm>
            <a:custGeom>
              <a:avLst/>
              <a:gdLst>
                <a:gd name="T0" fmla="*/ 14 w 130"/>
                <a:gd name="T1" fmla="*/ 77 h 77"/>
                <a:gd name="T2" fmla="*/ 116 w 130"/>
                <a:gd name="T3" fmla="*/ 77 h 77"/>
                <a:gd name="T4" fmla="*/ 130 w 130"/>
                <a:gd name="T5" fmla="*/ 63 h 77"/>
                <a:gd name="T6" fmla="*/ 130 w 130"/>
                <a:gd name="T7" fmla="*/ 13 h 77"/>
                <a:gd name="T8" fmla="*/ 116 w 130"/>
                <a:gd name="T9" fmla="*/ 0 h 77"/>
                <a:gd name="T10" fmla="*/ 14 w 130"/>
                <a:gd name="T11" fmla="*/ 0 h 77"/>
                <a:gd name="T12" fmla="*/ 0 w 130"/>
                <a:gd name="T13" fmla="*/ 13 h 77"/>
                <a:gd name="T14" fmla="*/ 0 w 130"/>
                <a:gd name="T15" fmla="*/ 63 h 77"/>
                <a:gd name="T16" fmla="*/ 14 w 130"/>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7">
                  <a:moveTo>
                    <a:pt x="14" y="77"/>
                  </a:moveTo>
                  <a:cubicBezTo>
                    <a:pt x="116" y="77"/>
                    <a:pt x="116" y="77"/>
                    <a:pt x="116" y="77"/>
                  </a:cubicBezTo>
                  <a:cubicBezTo>
                    <a:pt x="124" y="77"/>
                    <a:pt x="130" y="71"/>
                    <a:pt x="130" y="63"/>
                  </a:cubicBezTo>
                  <a:cubicBezTo>
                    <a:pt x="130" y="13"/>
                    <a:pt x="130" y="13"/>
                    <a:pt x="130" y="13"/>
                  </a:cubicBezTo>
                  <a:cubicBezTo>
                    <a:pt x="130" y="6"/>
                    <a:pt x="124" y="0"/>
                    <a:pt x="116" y="0"/>
                  </a:cubicBezTo>
                  <a:cubicBezTo>
                    <a:pt x="14" y="0"/>
                    <a:pt x="14" y="0"/>
                    <a:pt x="14" y="0"/>
                  </a:cubicBezTo>
                  <a:cubicBezTo>
                    <a:pt x="6" y="0"/>
                    <a:pt x="0" y="6"/>
                    <a:pt x="0" y="13"/>
                  </a:cubicBezTo>
                  <a:cubicBezTo>
                    <a:pt x="0" y="63"/>
                    <a:pt x="0" y="63"/>
                    <a:pt x="0" y="63"/>
                  </a:cubicBezTo>
                  <a:cubicBezTo>
                    <a:pt x="0" y="71"/>
                    <a:pt x="6" y="77"/>
                    <a:pt x="14" y="77"/>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香川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32</a:t>
              </a:r>
            </a:p>
          </p:txBody>
        </p:sp>
        <p:sp>
          <p:nvSpPr>
            <p:cNvPr id="107" name="Freeform 39">
              <a:extLst>
                <a:ext uri="{FF2B5EF4-FFF2-40B4-BE49-F238E27FC236}">
                  <a16:creationId xmlns:a16="http://schemas.microsoft.com/office/drawing/2014/main" id="{939B8032-127A-4D27-9C54-341E219CF3DF}"/>
                </a:ext>
              </a:extLst>
            </p:cNvPr>
            <p:cNvSpPr>
              <a:spLocks/>
            </p:cNvSpPr>
            <p:nvPr/>
          </p:nvSpPr>
          <p:spPr bwMode="auto">
            <a:xfrm>
              <a:off x="1909763" y="4956175"/>
              <a:ext cx="411163" cy="244475"/>
            </a:xfrm>
            <a:custGeom>
              <a:avLst/>
              <a:gdLst>
                <a:gd name="T0" fmla="*/ 14 w 130"/>
                <a:gd name="T1" fmla="*/ 77 h 77"/>
                <a:gd name="T2" fmla="*/ 116 w 130"/>
                <a:gd name="T3" fmla="*/ 77 h 77"/>
                <a:gd name="T4" fmla="*/ 130 w 130"/>
                <a:gd name="T5" fmla="*/ 63 h 77"/>
                <a:gd name="T6" fmla="*/ 130 w 130"/>
                <a:gd name="T7" fmla="*/ 13 h 77"/>
                <a:gd name="T8" fmla="*/ 116 w 130"/>
                <a:gd name="T9" fmla="*/ 0 h 77"/>
                <a:gd name="T10" fmla="*/ 14 w 130"/>
                <a:gd name="T11" fmla="*/ 0 h 77"/>
                <a:gd name="T12" fmla="*/ 0 w 130"/>
                <a:gd name="T13" fmla="*/ 13 h 77"/>
                <a:gd name="T14" fmla="*/ 0 w 130"/>
                <a:gd name="T15" fmla="*/ 63 h 77"/>
                <a:gd name="T16" fmla="*/ 14 w 130"/>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7">
                  <a:moveTo>
                    <a:pt x="14" y="77"/>
                  </a:moveTo>
                  <a:cubicBezTo>
                    <a:pt x="116" y="77"/>
                    <a:pt x="116" y="77"/>
                    <a:pt x="116" y="77"/>
                  </a:cubicBezTo>
                  <a:cubicBezTo>
                    <a:pt x="124" y="77"/>
                    <a:pt x="130" y="71"/>
                    <a:pt x="130" y="63"/>
                  </a:cubicBezTo>
                  <a:cubicBezTo>
                    <a:pt x="130" y="13"/>
                    <a:pt x="130" y="13"/>
                    <a:pt x="130" y="13"/>
                  </a:cubicBezTo>
                  <a:cubicBezTo>
                    <a:pt x="130" y="6"/>
                    <a:pt x="124" y="0"/>
                    <a:pt x="116" y="0"/>
                  </a:cubicBezTo>
                  <a:cubicBezTo>
                    <a:pt x="14" y="0"/>
                    <a:pt x="14" y="0"/>
                    <a:pt x="14" y="0"/>
                  </a:cubicBezTo>
                  <a:cubicBezTo>
                    <a:pt x="6" y="0"/>
                    <a:pt x="0" y="6"/>
                    <a:pt x="0" y="13"/>
                  </a:cubicBezTo>
                  <a:cubicBezTo>
                    <a:pt x="0" y="63"/>
                    <a:pt x="0" y="63"/>
                    <a:pt x="0" y="63"/>
                  </a:cubicBezTo>
                  <a:cubicBezTo>
                    <a:pt x="0" y="71"/>
                    <a:pt x="6" y="77"/>
                    <a:pt x="14" y="77"/>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愛媛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29</a:t>
              </a:r>
            </a:p>
          </p:txBody>
        </p:sp>
        <p:sp>
          <p:nvSpPr>
            <p:cNvPr id="108" name="Freeform 40">
              <a:extLst>
                <a:ext uri="{FF2B5EF4-FFF2-40B4-BE49-F238E27FC236}">
                  <a16:creationId xmlns:a16="http://schemas.microsoft.com/office/drawing/2014/main" id="{EBE637B0-1890-4D68-BA29-6CC4C3167DB6}"/>
                </a:ext>
              </a:extLst>
            </p:cNvPr>
            <p:cNvSpPr>
              <a:spLocks/>
            </p:cNvSpPr>
            <p:nvPr/>
          </p:nvSpPr>
          <p:spPr bwMode="auto">
            <a:xfrm>
              <a:off x="4289425" y="3986213"/>
              <a:ext cx="522288" cy="244475"/>
            </a:xfrm>
            <a:custGeom>
              <a:avLst/>
              <a:gdLst>
                <a:gd name="T0" fmla="*/ 151 w 165"/>
                <a:gd name="T1" fmla="*/ 0 h 77"/>
                <a:gd name="T2" fmla="*/ 14 w 165"/>
                <a:gd name="T3" fmla="*/ 0 h 77"/>
                <a:gd name="T4" fmla="*/ 0 w 165"/>
                <a:gd name="T5" fmla="*/ 14 h 77"/>
                <a:gd name="T6" fmla="*/ 0 w 165"/>
                <a:gd name="T7" fmla="*/ 64 h 77"/>
                <a:gd name="T8" fmla="*/ 14 w 165"/>
                <a:gd name="T9" fmla="*/ 77 h 77"/>
                <a:gd name="T10" fmla="*/ 151 w 165"/>
                <a:gd name="T11" fmla="*/ 77 h 77"/>
                <a:gd name="T12" fmla="*/ 165 w 165"/>
                <a:gd name="T13" fmla="*/ 64 h 77"/>
                <a:gd name="T14" fmla="*/ 165 w 165"/>
                <a:gd name="T15" fmla="*/ 14 h 77"/>
                <a:gd name="T16" fmla="*/ 151 w 165"/>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77">
                  <a:moveTo>
                    <a:pt x="151" y="0"/>
                  </a:moveTo>
                  <a:cubicBezTo>
                    <a:pt x="14" y="0"/>
                    <a:pt x="14" y="0"/>
                    <a:pt x="14" y="0"/>
                  </a:cubicBezTo>
                  <a:cubicBezTo>
                    <a:pt x="6" y="0"/>
                    <a:pt x="0" y="6"/>
                    <a:pt x="0" y="14"/>
                  </a:cubicBezTo>
                  <a:cubicBezTo>
                    <a:pt x="0" y="64"/>
                    <a:pt x="0" y="64"/>
                    <a:pt x="0" y="64"/>
                  </a:cubicBezTo>
                  <a:cubicBezTo>
                    <a:pt x="0" y="71"/>
                    <a:pt x="6" y="77"/>
                    <a:pt x="14" y="77"/>
                  </a:cubicBezTo>
                  <a:cubicBezTo>
                    <a:pt x="151" y="77"/>
                    <a:pt x="151" y="77"/>
                    <a:pt x="151" y="77"/>
                  </a:cubicBezTo>
                  <a:cubicBezTo>
                    <a:pt x="158" y="77"/>
                    <a:pt x="165" y="71"/>
                    <a:pt x="165" y="64"/>
                  </a:cubicBezTo>
                  <a:cubicBezTo>
                    <a:pt x="165" y="14"/>
                    <a:pt x="165" y="14"/>
                    <a:pt x="165" y="14"/>
                  </a:cubicBezTo>
                  <a:cubicBezTo>
                    <a:pt x="165" y="6"/>
                    <a:pt x="158" y="0"/>
                    <a:pt x="151" y="0"/>
                  </a:cubicBezTo>
                  <a:close/>
                </a:path>
              </a:pathLst>
            </a:custGeom>
            <a:solidFill>
              <a:srgbClr val="E0C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新潟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24</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09" name="Freeform 41">
              <a:extLst>
                <a:ext uri="{FF2B5EF4-FFF2-40B4-BE49-F238E27FC236}">
                  <a16:creationId xmlns:a16="http://schemas.microsoft.com/office/drawing/2014/main" id="{B5109329-4ED1-4316-971D-59777126340A}"/>
                </a:ext>
              </a:extLst>
            </p:cNvPr>
            <p:cNvSpPr>
              <a:spLocks/>
            </p:cNvSpPr>
            <p:nvPr/>
          </p:nvSpPr>
          <p:spPr bwMode="auto">
            <a:xfrm>
              <a:off x="2352675" y="5232400"/>
              <a:ext cx="412750" cy="244475"/>
            </a:xfrm>
            <a:custGeom>
              <a:avLst/>
              <a:gdLst>
                <a:gd name="T0" fmla="*/ 14 w 130"/>
                <a:gd name="T1" fmla="*/ 77 h 77"/>
                <a:gd name="T2" fmla="*/ 116 w 130"/>
                <a:gd name="T3" fmla="*/ 77 h 77"/>
                <a:gd name="T4" fmla="*/ 130 w 130"/>
                <a:gd name="T5" fmla="*/ 63 h 77"/>
                <a:gd name="T6" fmla="*/ 130 w 130"/>
                <a:gd name="T7" fmla="*/ 14 h 77"/>
                <a:gd name="T8" fmla="*/ 116 w 130"/>
                <a:gd name="T9" fmla="*/ 0 h 77"/>
                <a:gd name="T10" fmla="*/ 14 w 130"/>
                <a:gd name="T11" fmla="*/ 0 h 77"/>
                <a:gd name="T12" fmla="*/ 0 w 130"/>
                <a:gd name="T13" fmla="*/ 14 h 77"/>
                <a:gd name="T14" fmla="*/ 0 w 130"/>
                <a:gd name="T15" fmla="*/ 63 h 77"/>
                <a:gd name="T16" fmla="*/ 14 w 130"/>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7">
                  <a:moveTo>
                    <a:pt x="14" y="77"/>
                  </a:moveTo>
                  <a:cubicBezTo>
                    <a:pt x="116" y="77"/>
                    <a:pt x="116" y="77"/>
                    <a:pt x="116" y="77"/>
                  </a:cubicBezTo>
                  <a:cubicBezTo>
                    <a:pt x="124" y="77"/>
                    <a:pt x="130" y="71"/>
                    <a:pt x="130" y="63"/>
                  </a:cubicBezTo>
                  <a:cubicBezTo>
                    <a:pt x="130" y="14"/>
                    <a:pt x="130" y="14"/>
                    <a:pt x="130" y="14"/>
                  </a:cubicBezTo>
                  <a:cubicBezTo>
                    <a:pt x="130" y="6"/>
                    <a:pt x="124" y="0"/>
                    <a:pt x="116" y="0"/>
                  </a:cubicBezTo>
                  <a:cubicBezTo>
                    <a:pt x="14" y="0"/>
                    <a:pt x="14" y="0"/>
                    <a:pt x="14" y="0"/>
                  </a:cubicBezTo>
                  <a:cubicBezTo>
                    <a:pt x="6" y="0"/>
                    <a:pt x="0" y="6"/>
                    <a:pt x="0" y="14"/>
                  </a:cubicBezTo>
                  <a:cubicBezTo>
                    <a:pt x="0" y="63"/>
                    <a:pt x="0" y="63"/>
                    <a:pt x="0" y="63"/>
                  </a:cubicBezTo>
                  <a:cubicBezTo>
                    <a:pt x="0" y="71"/>
                    <a:pt x="6" y="77"/>
                    <a:pt x="14" y="77"/>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徳島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p>
          </p:txBody>
        </p:sp>
        <p:sp>
          <p:nvSpPr>
            <p:cNvPr id="110" name="Freeform 42">
              <a:extLst>
                <a:ext uri="{FF2B5EF4-FFF2-40B4-BE49-F238E27FC236}">
                  <a16:creationId xmlns:a16="http://schemas.microsoft.com/office/drawing/2014/main" id="{BD756BCA-3D99-40EF-9BCC-16C0A259066C}"/>
                </a:ext>
              </a:extLst>
            </p:cNvPr>
            <p:cNvSpPr>
              <a:spLocks/>
            </p:cNvSpPr>
            <p:nvPr/>
          </p:nvSpPr>
          <p:spPr bwMode="auto">
            <a:xfrm>
              <a:off x="1909763" y="5232400"/>
              <a:ext cx="411163" cy="244475"/>
            </a:xfrm>
            <a:custGeom>
              <a:avLst/>
              <a:gdLst>
                <a:gd name="T0" fmla="*/ 14 w 130"/>
                <a:gd name="T1" fmla="*/ 77 h 77"/>
                <a:gd name="T2" fmla="*/ 116 w 130"/>
                <a:gd name="T3" fmla="*/ 77 h 77"/>
                <a:gd name="T4" fmla="*/ 130 w 130"/>
                <a:gd name="T5" fmla="*/ 63 h 77"/>
                <a:gd name="T6" fmla="*/ 130 w 130"/>
                <a:gd name="T7" fmla="*/ 14 h 77"/>
                <a:gd name="T8" fmla="*/ 116 w 130"/>
                <a:gd name="T9" fmla="*/ 0 h 77"/>
                <a:gd name="T10" fmla="*/ 14 w 130"/>
                <a:gd name="T11" fmla="*/ 0 h 77"/>
                <a:gd name="T12" fmla="*/ 0 w 130"/>
                <a:gd name="T13" fmla="*/ 14 h 77"/>
                <a:gd name="T14" fmla="*/ 0 w 130"/>
                <a:gd name="T15" fmla="*/ 63 h 77"/>
                <a:gd name="T16" fmla="*/ 14 w 130"/>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7">
                  <a:moveTo>
                    <a:pt x="14" y="77"/>
                  </a:moveTo>
                  <a:cubicBezTo>
                    <a:pt x="116" y="77"/>
                    <a:pt x="116" y="77"/>
                    <a:pt x="116" y="77"/>
                  </a:cubicBezTo>
                  <a:cubicBezTo>
                    <a:pt x="124" y="77"/>
                    <a:pt x="130" y="71"/>
                    <a:pt x="130" y="63"/>
                  </a:cubicBezTo>
                  <a:cubicBezTo>
                    <a:pt x="130" y="14"/>
                    <a:pt x="130" y="14"/>
                    <a:pt x="130" y="14"/>
                  </a:cubicBezTo>
                  <a:cubicBezTo>
                    <a:pt x="130" y="6"/>
                    <a:pt x="124" y="0"/>
                    <a:pt x="116" y="0"/>
                  </a:cubicBezTo>
                  <a:cubicBezTo>
                    <a:pt x="14" y="0"/>
                    <a:pt x="14" y="0"/>
                    <a:pt x="14" y="0"/>
                  </a:cubicBezTo>
                  <a:cubicBezTo>
                    <a:pt x="6" y="0"/>
                    <a:pt x="0" y="6"/>
                    <a:pt x="0" y="14"/>
                  </a:cubicBezTo>
                  <a:cubicBezTo>
                    <a:pt x="0" y="63"/>
                    <a:pt x="0" y="63"/>
                    <a:pt x="0" y="63"/>
                  </a:cubicBezTo>
                  <a:cubicBezTo>
                    <a:pt x="0" y="71"/>
                    <a:pt x="6" y="77"/>
                    <a:pt x="14" y="77"/>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高知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p>
          </p:txBody>
        </p:sp>
        <p:sp>
          <p:nvSpPr>
            <p:cNvPr id="111" name="Freeform 43">
              <a:extLst>
                <a:ext uri="{FF2B5EF4-FFF2-40B4-BE49-F238E27FC236}">
                  <a16:creationId xmlns:a16="http://schemas.microsoft.com/office/drawing/2014/main" id="{F473135F-3746-4996-BDD5-359D96CCA146}"/>
                </a:ext>
              </a:extLst>
            </p:cNvPr>
            <p:cNvSpPr>
              <a:spLocks/>
            </p:cNvSpPr>
            <p:nvPr/>
          </p:nvSpPr>
          <p:spPr bwMode="auto">
            <a:xfrm>
              <a:off x="2352675" y="4265613"/>
              <a:ext cx="244475" cy="241300"/>
            </a:xfrm>
            <a:custGeom>
              <a:avLst/>
              <a:gdLst>
                <a:gd name="T0" fmla="*/ 64 w 77"/>
                <a:gd name="T1" fmla="*/ 0 h 76"/>
                <a:gd name="T2" fmla="*/ 14 w 77"/>
                <a:gd name="T3" fmla="*/ 0 h 76"/>
                <a:gd name="T4" fmla="*/ 0 w 77"/>
                <a:gd name="T5" fmla="*/ 13 h 76"/>
                <a:gd name="T6" fmla="*/ 0 w 77"/>
                <a:gd name="T7" fmla="*/ 63 h 76"/>
                <a:gd name="T8" fmla="*/ 14 w 77"/>
                <a:gd name="T9" fmla="*/ 76 h 76"/>
                <a:gd name="T10" fmla="*/ 64 w 77"/>
                <a:gd name="T11" fmla="*/ 76 h 76"/>
                <a:gd name="T12" fmla="*/ 77 w 77"/>
                <a:gd name="T13" fmla="*/ 63 h 76"/>
                <a:gd name="T14" fmla="*/ 77 w 77"/>
                <a:gd name="T15" fmla="*/ 13 h 76"/>
                <a:gd name="T16" fmla="*/ 64 w 77"/>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64" y="0"/>
                  </a:moveTo>
                  <a:cubicBezTo>
                    <a:pt x="14" y="0"/>
                    <a:pt x="14" y="0"/>
                    <a:pt x="14" y="0"/>
                  </a:cubicBezTo>
                  <a:cubicBezTo>
                    <a:pt x="6" y="0"/>
                    <a:pt x="0" y="6"/>
                    <a:pt x="0" y="13"/>
                  </a:cubicBezTo>
                  <a:cubicBezTo>
                    <a:pt x="0" y="63"/>
                    <a:pt x="0" y="63"/>
                    <a:pt x="0" y="63"/>
                  </a:cubicBezTo>
                  <a:cubicBezTo>
                    <a:pt x="0" y="70"/>
                    <a:pt x="6" y="76"/>
                    <a:pt x="14" y="76"/>
                  </a:cubicBezTo>
                  <a:cubicBezTo>
                    <a:pt x="64" y="76"/>
                    <a:pt x="64" y="76"/>
                    <a:pt x="64" y="76"/>
                  </a:cubicBezTo>
                  <a:cubicBezTo>
                    <a:pt x="71" y="76"/>
                    <a:pt x="77" y="70"/>
                    <a:pt x="77" y="63"/>
                  </a:cubicBezTo>
                  <a:cubicBezTo>
                    <a:pt x="77" y="13"/>
                    <a:pt x="77" y="13"/>
                    <a:pt x="77" y="13"/>
                  </a:cubicBezTo>
                  <a:cubicBezTo>
                    <a:pt x="77" y="6"/>
                    <a:pt x="71" y="0"/>
                    <a:pt x="64" y="0"/>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鳥取</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29</a:t>
              </a:r>
            </a:p>
          </p:txBody>
        </p:sp>
        <p:sp>
          <p:nvSpPr>
            <p:cNvPr id="112" name="Freeform 44">
              <a:extLst>
                <a:ext uri="{FF2B5EF4-FFF2-40B4-BE49-F238E27FC236}">
                  <a16:creationId xmlns:a16="http://schemas.microsoft.com/office/drawing/2014/main" id="{E94481AB-6EF8-4B3F-B707-F5ABE5C16F92}"/>
                </a:ext>
              </a:extLst>
            </p:cNvPr>
            <p:cNvSpPr>
              <a:spLocks/>
            </p:cNvSpPr>
            <p:nvPr/>
          </p:nvSpPr>
          <p:spPr bwMode="auto">
            <a:xfrm>
              <a:off x="2078038" y="4265613"/>
              <a:ext cx="242888" cy="241300"/>
            </a:xfrm>
            <a:custGeom>
              <a:avLst/>
              <a:gdLst>
                <a:gd name="T0" fmla="*/ 14 w 77"/>
                <a:gd name="T1" fmla="*/ 76 h 76"/>
                <a:gd name="T2" fmla="*/ 63 w 77"/>
                <a:gd name="T3" fmla="*/ 76 h 76"/>
                <a:gd name="T4" fmla="*/ 77 w 77"/>
                <a:gd name="T5" fmla="*/ 63 h 76"/>
                <a:gd name="T6" fmla="*/ 77 w 77"/>
                <a:gd name="T7" fmla="*/ 13 h 76"/>
                <a:gd name="T8" fmla="*/ 63 w 77"/>
                <a:gd name="T9" fmla="*/ 0 h 76"/>
                <a:gd name="T10" fmla="*/ 14 w 77"/>
                <a:gd name="T11" fmla="*/ 0 h 76"/>
                <a:gd name="T12" fmla="*/ 0 w 77"/>
                <a:gd name="T13" fmla="*/ 13 h 76"/>
                <a:gd name="T14" fmla="*/ 0 w 77"/>
                <a:gd name="T15" fmla="*/ 63 h 76"/>
                <a:gd name="T16" fmla="*/ 14 w 77"/>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14" y="76"/>
                  </a:moveTo>
                  <a:cubicBezTo>
                    <a:pt x="63" y="76"/>
                    <a:pt x="63" y="76"/>
                    <a:pt x="63" y="76"/>
                  </a:cubicBezTo>
                  <a:cubicBezTo>
                    <a:pt x="71" y="76"/>
                    <a:pt x="77" y="70"/>
                    <a:pt x="77" y="63"/>
                  </a:cubicBezTo>
                  <a:cubicBezTo>
                    <a:pt x="77" y="13"/>
                    <a:pt x="77" y="13"/>
                    <a:pt x="77" y="13"/>
                  </a:cubicBezTo>
                  <a:cubicBezTo>
                    <a:pt x="77" y="6"/>
                    <a:pt x="71" y="0"/>
                    <a:pt x="63" y="0"/>
                  </a:cubicBezTo>
                  <a:cubicBezTo>
                    <a:pt x="14" y="0"/>
                    <a:pt x="14" y="0"/>
                    <a:pt x="14" y="0"/>
                  </a:cubicBezTo>
                  <a:cubicBezTo>
                    <a:pt x="6" y="0"/>
                    <a:pt x="0" y="6"/>
                    <a:pt x="0" y="13"/>
                  </a:cubicBezTo>
                  <a:cubicBezTo>
                    <a:pt x="0" y="63"/>
                    <a:pt x="0" y="63"/>
                    <a:pt x="0" y="63"/>
                  </a:cubicBezTo>
                  <a:cubicBezTo>
                    <a:pt x="0" y="70"/>
                    <a:pt x="6" y="76"/>
                    <a:pt x="14" y="76"/>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島根</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34</a:t>
              </a:r>
            </a:p>
          </p:txBody>
        </p:sp>
        <p:sp>
          <p:nvSpPr>
            <p:cNvPr id="113" name="Freeform 45">
              <a:extLst>
                <a:ext uri="{FF2B5EF4-FFF2-40B4-BE49-F238E27FC236}">
                  <a16:creationId xmlns:a16="http://schemas.microsoft.com/office/drawing/2014/main" id="{8548FB5E-9F57-4927-9D74-4803774D5E61}"/>
                </a:ext>
              </a:extLst>
            </p:cNvPr>
            <p:cNvSpPr>
              <a:spLocks/>
            </p:cNvSpPr>
            <p:nvPr/>
          </p:nvSpPr>
          <p:spPr bwMode="auto">
            <a:xfrm>
              <a:off x="1203325" y="5095875"/>
              <a:ext cx="519113" cy="241300"/>
            </a:xfrm>
            <a:custGeom>
              <a:avLst/>
              <a:gdLst>
                <a:gd name="T0" fmla="*/ 14 w 164"/>
                <a:gd name="T1" fmla="*/ 76 h 76"/>
                <a:gd name="T2" fmla="*/ 151 w 164"/>
                <a:gd name="T3" fmla="*/ 76 h 76"/>
                <a:gd name="T4" fmla="*/ 164 w 164"/>
                <a:gd name="T5" fmla="*/ 63 h 76"/>
                <a:gd name="T6" fmla="*/ 164 w 164"/>
                <a:gd name="T7" fmla="*/ 13 h 76"/>
                <a:gd name="T8" fmla="*/ 151 w 164"/>
                <a:gd name="T9" fmla="*/ 0 h 76"/>
                <a:gd name="T10" fmla="*/ 14 w 164"/>
                <a:gd name="T11" fmla="*/ 0 h 76"/>
                <a:gd name="T12" fmla="*/ 0 w 164"/>
                <a:gd name="T13" fmla="*/ 13 h 76"/>
                <a:gd name="T14" fmla="*/ 0 w 164"/>
                <a:gd name="T15" fmla="*/ 63 h 76"/>
                <a:gd name="T16" fmla="*/ 14 w 164"/>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76">
                  <a:moveTo>
                    <a:pt x="14" y="76"/>
                  </a:moveTo>
                  <a:cubicBezTo>
                    <a:pt x="151" y="76"/>
                    <a:pt x="151" y="76"/>
                    <a:pt x="151" y="76"/>
                  </a:cubicBezTo>
                  <a:cubicBezTo>
                    <a:pt x="158" y="76"/>
                    <a:pt x="164" y="70"/>
                    <a:pt x="164" y="63"/>
                  </a:cubicBezTo>
                  <a:cubicBezTo>
                    <a:pt x="164" y="13"/>
                    <a:pt x="164" y="13"/>
                    <a:pt x="164" y="13"/>
                  </a:cubicBezTo>
                  <a:cubicBezTo>
                    <a:pt x="164" y="6"/>
                    <a:pt x="158" y="0"/>
                    <a:pt x="151" y="0"/>
                  </a:cubicBezTo>
                  <a:cubicBezTo>
                    <a:pt x="14" y="0"/>
                    <a:pt x="14" y="0"/>
                    <a:pt x="14" y="0"/>
                  </a:cubicBezTo>
                  <a:cubicBezTo>
                    <a:pt x="6" y="0"/>
                    <a:pt x="0" y="6"/>
                    <a:pt x="0" y="13"/>
                  </a:cubicBezTo>
                  <a:cubicBezTo>
                    <a:pt x="0" y="63"/>
                    <a:pt x="0" y="63"/>
                    <a:pt x="0" y="63"/>
                  </a:cubicBezTo>
                  <a:cubicBezTo>
                    <a:pt x="0" y="70"/>
                    <a:pt x="6" y="76"/>
                    <a:pt x="14" y="76"/>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鹿児島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26</a:t>
              </a:r>
            </a:p>
          </p:txBody>
        </p:sp>
        <p:sp>
          <p:nvSpPr>
            <p:cNvPr id="114" name="Freeform 46">
              <a:extLst>
                <a:ext uri="{FF2B5EF4-FFF2-40B4-BE49-F238E27FC236}">
                  <a16:creationId xmlns:a16="http://schemas.microsoft.com/office/drawing/2014/main" id="{6A903BD5-8F7B-4C4D-A09B-4A3BD70DD5EC}"/>
                </a:ext>
              </a:extLst>
            </p:cNvPr>
            <p:cNvSpPr>
              <a:spLocks/>
            </p:cNvSpPr>
            <p:nvPr/>
          </p:nvSpPr>
          <p:spPr bwMode="auto">
            <a:xfrm>
              <a:off x="882650" y="5095875"/>
              <a:ext cx="244475" cy="381000"/>
            </a:xfrm>
            <a:custGeom>
              <a:avLst/>
              <a:gdLst>
                <a:gd name="T0" fmla="*/ 14 w 77"/>
                <a:gd name="T1" fmla="*/ 120 h 120"/>
                <a:gd name="T2" fmla="*/ 63 w 77"/>
                <a:gd name="T3" fmla="*/ 120 h 120"/>
                <a:gd name="T4" fmla="*/ 77 w 77"/>
                <a:gd name="T5" fmla="*/ 106 h 120"/>
                <a:gd name="T6" fmla="*/ 77 w 77"/>
                <a:gd name="T7" fmla="*/ 13 h 120"/>
                <a:gd name="T8" fmla="*/ 63 w 77"/>
                <a:gd name="T9" fmla="*/ 0 h 120"/>
                <a:gd name="T10" fmla="*/ 14 w 77"/>
                <a:gd name="T11" fmla="*/ 0 h 120"/>
                <a:gd name="T12" fmla="*/ 0 w 77"/>
                <a:gd name="T13" fmla="*/ 13 h 120"/>
                <a:gd name="T14" fmla="*/ 0 w 77"/>
                <a:gd name="T15" fmla="*/ 106 h 120"/>
                <a:gd name="T16" fmla="*/ 14 w 77"/>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20">
                  <a:moveTo>
                    <a:pt x="14" y="120"/>
                  </a:moveTo>
                  <a:cubicBezTo>
                    <a:pt x="63" y="120"/>
                    <a:pt x="63" y="120"/>
                    <a:pt x="63" y="120"/>
                  </a:cubicBezTo>
                  <a:cubicBezTo>
                    <a:pt x="71" y="120"/>
                    <a:pt x="77" y="114"/>
                    <a:pt x="77" y="106"/>
                  </a:cubicBezTo>
                  <a:cubicBezTo>
                    <a:pt x="77" y="13"/>
                    <a:pt x="77" y="13"/>
                    <a:pt x="77" y="13"/>
                  </a:cubicBezTo>
                  <a:cubicBezTo>
                    <a:pt x="77" y="6"/>
                    <a:pt x="71" y="0"/>
                    <a:pt x="63" y="0"/>
                  </a:cubicBezTo>
                  <a:cubicBezTo>
                    <a:pt x="14" y="0"/>
                    <a:pt x="14" y="0"/>
                    <a:pt x="14" y="0"/>
                  </a:cubicBezTo>
                  <a:cubicBezTo>
                    <a:pt x="6" y="0"/>
                    <a:pt x="0" y="6"/>
                    <a:pt x="0" y="13"/>
                  </a:cubicBezTo>
                  <a:cubicBezTo>
                    <a:pt x="0" y="106"/>
                    <a:pt x="0" y="106"/>
                    <a:pt x="0" y="106"/>
                  </a:cubicBezTo>
                  <a:cubicBezTo>
                    <a:pt x="0" y="114"/>
                    <a:pt x="6" y="120"/>
                    <a:pt x="14" y="120"/>
                  </a:cubicBez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沖縄</a:t>
              </a: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5</a:t>
              </a:r>
            </a:p>
          </p:txBody>
        </p:sp>
        <p:sp>
          <p:nvSpPr>
            <p:cNvPr id="115" name="Freeform 47">
              <a:extLst>
                <a:ext uri="{FF2B5EF4-FFF2-40B4-BE49-F238E27FC236}">
                  <a16:creationId xmlns:a16="http://schemas.microsoft.com/office/drawing/2014/main" id="{245A8577-7AED-4E74-8371-ACABD4B58CAA}"/>
                </a:ext>
              </a:extLst>
            </p:cNvPr>
            <p:cNvSpPr>
              <a:spLocks/>
            </p:cNvSpPr>
            <p:nvPr/>
          </p:nvSpPr>
          <p:spPr bwMode="auto">
            <a:xfrm>
              <a:off x="5119688" y="4265613"/>
              <a:ext cx="242888" cy="519113"/>
            </a:xfrm>
            <a:custGeom>
              <a:avLst/>
              <a:gdLst>
                <a:gd name="T0" fmla="*/ 14 w 77"/>
                <a:gd name="T1" fmla="*/ 164 h 164"/>
                <a:gd name="T2" fmla="*/ 64 w 77"/>
                <a:gd name="T3" fmla="*/ 164 h 164"/>
                <a:gd name="T4" fmla="*/ 77 w 77"/>
                <a:gd name="T5" fmla="*/ 150 h 164"/>
                <a:gd name="T6" fmla="*/ 77 w 77"/>
                <a:gd name="T7" fmla="*/ 13 h 164"/>
                <a:gd name="T8" fmla="*/ 64 w 77"/>
                <a:gd name="T9" fmla="*/ 0 h 164"/>
                <a:gd name="T10" fmla="*/ 14 w 77"/>
                <a:gd name="T11" fmla="*/ 0 h 164"/>
                <a:gd name="T12" fmla="*/ 0 w 77"/>
                <a:gd name="T13" fmla="*/ 13 h 164"/>
                <a:gd name="T14" fmla="*/ 0 w 77"/>
                <a:gd name="T15" fmla="*/ 150 h 164"/>
                <a:gd name="T16" fmla="*/ 14 w 77"/>
                <a:gd name="T1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64">
                  <a:moveTo>
                    <a:pt x="14" y="164"/>
                  </a:moveTo>
                  <a:cubicBezTo>
                    <a:pt x="64" y="164"/>
                    <a:pt x="64" y="164"/>
                    <a:pt x="64" y="164"/>
                  </a:cubicBezTo>
                  <a:cubicBezTo>
                    <a:pt x="71" y="164"/>
                    <a:pt x="77" y="158"/>
                    <a:pt x="77" y="150"/>
                  </a:cubicBezTo>
                  <a:cubicBezTo>
                    <a:pt x="77" y="13"/>
                    <a:pt x="77" y="13"/>
                    <a:pt x="77" y="13"/>
                  </a:cubicBezTo>
                  <a:cubicBezTo>
                    <a:pt x="77" y="6"/>
                    <a:pt x="71" y="0"/>
                    <a:pt x="64" y="0"/>
                  </a:cubicBezTo>
                  <a:cubicBezTo>
                    <a:pt x="14" y="0"/>
                    <a:pt x="14" y="0"/>
                    <a:pt x="14" y="0"/>
                  </a:cubicBezTo>
                  <a:cubicBezTo>
                    <a:pt x="6" y="0"/>
                    <a:pt x="0" y="6"/>
                    <a:pt x="0" y="13"/>
                  </a:cubicBezTo>
                  <a:cubicBezTo>
                    <a:pt x="0" y="150"/>
                    <a:pt x="0" y="150"/>
                    <a:pt x="0" y="150"/>
                  </a:cubicBezTo>
                  <a:cubicBezTo>
                    <a:pt x="0" y="158"/>
                    <a:pt x="6" y="164"/>
                    <a:pt x="14" y="164"/>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茨城</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28</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16" name="Freeform 48">
              <a:extLst>
                <a:ext uri="{FF2B5EF4-FFF2-40B4-BE49-F238E27FC236}">
                  <a16:creationId xmlns:a16="http://schemas.microsoft.com/office/drawing/2014/main" id="{1A2B7BD4-E9AC-4FDC-AE78-0328FA5290C5}"/>
                </a:ext>
              </a:extLst>
            </p:cNvPr>
            <p:cNvSpPr>
              <a:spLocks/>
            </p:cNvSpPr>
            <p:nvPr/>
          </p:nvSpPr>
          <p:spPr bwMode="auto">
            <a:xfrm>
              <a:off x="4567238" y="4541838"/>
              <a:ext cx="520700" cy="242888"/>
            </a:xfrm>
            <a:custGeom>
              <a:avLst/>
              <a:gdLst>
                <a:gd name="T0" fmla="*/ 13 w 164"/>
                <a:gd name="T1" fmla="*/ 77 h 77"/>
                <a:gd name="T2" fmla="*/ 150 w 164"/>
                <a:gd name="T3" fmla="*/ 77 h 77"/>
                <a:gd name="T4" fmla="*/ 164 w 164"/>
                <a:gd name="T5" fmla="*/ 63 h 77"/>
                <a:gd name="T6" fmla="*/ 164 w 164"/>
                <a:gd name="T7" fmla="*/ 14 h 77"/>
                <a:gd name="T8" fmla="*/ 150 w 164"/>
                <a:gd name="T9" fmla="*/ 0 h 77"/>
                <a:gd name="T10" fmla="*/ 13 w 164"/>
                <a:gd name="T11" fmla="*/ 0 h 77"/>
                <a:gd name="T12" fmla="*/ 0 w 164"/>
                <a:gd name="T13" fmla="*/ 14 h 77"/>
                <a:gd name="T14" fmla="*/ 0 w 164"/>
                <a:gd name="T15" fmla="*/ 63 h 77"/>
                <a:gd name="T16" fmla="*/ 13 w 164"/>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77">
                  <a:moveTo>
                    <a:pt x="13" y="77"/>
                  </a:moveTo>
                  <a:cubicBezTo>
                    <a:pt x="150" y="77"/>
                    <a:pt x="150" y="77"/>
                    <a:pt x="150" y="77"/>
                  </a:cubicBezTo>
                  <a:cubicBezTo>
                    <a:pt x="158" y="77"/>
                    <a:pt x="164" y="71"/>
                    <a:pt x="164" y="63"/>
                  </a:cubicBezTo>
                  <a:cubicBezTo>
                    <a:pt x="164" y="14"/>
                    <a:pt x="164" y="14"/>
                    <a:pt x="164" y="14"/>
                  </a:cubicBezTo>
                  <a:cubicBezTo>
                    <a:pt x="164" y="6"/>
                    <a:pt x="158" y="0"/>
                    <a:pt x="150" y="0"/>
                  </a:cubicBezTo>
                  <a:cubicBezTo>
                    <a:pt x="13" y="0"/>
                    <a:pt x="13" y="0"/>
                    <a:pt x="13" y="0"/>
                  </a:cubicBezTo>
                  <a:cubicBezTo>
                    <a:pt x="6" y="0"/>
                    <a:pt x="0" y="6"/>
                    <a:pt x="0" y="14"/>
                  </a:cubicBezTo>
                  <a:cubicBezTo>
                    <a:pt x="0" y="63"/>
                    <a:pt x="0" y="63"/>
                    <a:pt x="0" y="63"/>
                  </a:cubicBezTo>
                  <a:cubicBezTo>
                    <a:pt x="0" y="71"/>
                    <a:pt x="6" y="77"/>
                    <a:pt x="13" y="77"/>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埼玉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27</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17" name="Freeform 49">
              <a:extLst>
                <a:ext uri="{FF2B5EF4-FFF2-40B4-BE49-F238E27FC236}">
                  <a16:creationId xmlns:a16="http://schemas.microsoft.com/office/drawing/2014/main" id="{0631A733-4561-447C-A899-364966DA284C}"/>
                </a:ext>
              </a:extLst>
            </p:cNvPr>
            <p:cNvSpPr>
              <a:spLocks/>
            </p:cNvSpPr>
            <p:nvPr/>
          </p:nvSpPr>
          <p:spPr bwMode="auto">
            <a:xfrm>
              <a:off x="4013200" y="4265613"/>
              <a:ext cx="519113" cy="519113"/>
            </a:xfrm>
            <a:custGeom>
              <a:avLst/>
              <a:gdLst>
                <a:gd name="T0" fmla="*/ 14 w 164"/>
                <a:gd name="T1" fmla="*/ 164 h 164"/>
                <a:gd name="T2" fmla="*/ 151 w 164"/>
                <a:gd name="T3" fmla="*/ 164 h 164"/>
                <a:gd name="T4" fmla="*/ 164 w 164"/>
                <a:gd name="T5" fmla="*/ 150 h 164"/>
                <a:gd name="T6" fmla="*/ 164 w 164"/>
                <a:gd name="T7" fmla="*/ 13 h 164"/>
                <a:gd name="T8" fmla="*/ 151 w 164"/>
                <a:gd name="T9" fmla="*/ 0 h 164"/>
                <a:gd name="T10" fmla="*/ 14 w 164"/>
                <a:gd name="T11" fmla="*/ 0 h 164"/>
                <a:gd name="T12" fmla="*/ 0 w 164"/>
                <a:gd name="T13" fmla="*/ 13 h 164"/>
                <a:gd name="T14" fmla="*/ 0 w 164"/>
                <a:gd name="T15" fmla="*/ 150 h 164"/>
                <a:gd name="T16" fmla="*/ 14 w 164"/>
                <a:gd name="T1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64">
                  <a:moveTo>
                    <a:pt x="14" y="164"/>
                  </a:moveTo>
                  <a:cubicBezTo>
                    <a:pt x="151" y="164"/>
                    <a:pt x="151" y="164"/>
                    <a:pt x="151" y="164"/>
                  </a:cubicBezTo>
                  <a:cubicBezTo>
                    <a:pt x="158" y="164"/>
                    <a:pt x="164" y="158"/>
                    <a:pt x="164" y="150"/>
                  </a:cubicBezTo>
                  <a:cubicBezTo>
                    <a:pt x="164" y="13"/>
                    <a:pt x="164" y="13"/>
                    <a:pt x="164" y="13"/>
                  </a:cubicBezTo>
                  <a:cubicBezTo>
                    <a:pt x="164" y="6"/>
                    <a:pt x="158" y="0"/>
                    <a:pt x="151" y="0"/>
                  </a:cubicBezTo>
                  <a:cubicBezTo>
                    <a:pt x="14" y="0"/>
                    <a:pt x="14" y="0"/>
                    <a:pt x="14" y="0"/>
                  </a:cubicBezTo>
                  <a:cubicBezTo>
                    <a:pt x="6" y="0"/>
                    <a:pt x="0" y="6"/>
                    <a:pt x="0" y="13"/>
                  </a:cubicBezTo>
                  <a:cubicBezTo>
                    <a:pt x="0" y="150"/>
                    <a:pt x="0" y="150"/>
                    <a:pt x="0" y="150"/>
                  </a:cubicBezTo>
                  <a:cubicBezTo>
                    <a:pt x="0" y="158"/>
                    <a:pt x="6" y="164"/>
                    <a:pt x="14" y="164"/>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長野</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34</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18" name="Freeform 50">
              <a:extLst>
                <a:ext uri="{FF2B5EF4-FFF2-40B4-BE49-F238E27FC236}">
                  <a16:creationId xmlns:a16="http://schemas.microsoft.com/office/drawing/2014/main" id="{3BDDED1B-562E-405B-914F-467EDEC7A548}"/>
                </a:ext>
              </a:extLst>
            </p:cNvPr>
            <p:cNvSpPr>
              <a:spLocks/>
            </p:cNvSpPr>
            <p:nvPr/>
          </p:nvSpPr>
          <p:spPr bwMode="auto">
            <a:xfrm>
              <a:off x="4013200" y="4816475"/>
              <a:ext cx="519113" cy="244475"/>
            </a:xfrm>
            <a:custGeom>
              <a:avLst/>
              <a:gdLst>
                <a:gd name="T0" fmla="*/ 14 w 164"/>
                <a:gd name="T1" fmla="*/ 77 h 77"/>
                <a:gd name="T2" fmla="*/ 151 w 164"/>
                <a:gd name="T3" fmla="*/ 77 h 77"/>
                <a:gd name="T4" fmla="*/ 164 w 164"/>
                <a:gd name="T5" fmla="*/ 63 h 77"/>
                <a:gd name="T6" fmla="*/ 164 w 164"/>
                <a:gd name="T7" fmla="*/ 14 h 77"/>
                <a:gd name="T8" fmla="*/ 151 w 164"/>
                <a:gd name="T9" fmla="*/ 0 h 77"/>
                <a:gd name="T10" fmla="*/ 14 w 164"/>
                <a:gd name="T11" fmla="*/ 0 h 77"/>
                <a:gd name="T12" fmla="*/ 0 w 164"/>
                <a:gd name="T13" fmla="*/ 14 h 77"/>
                <a:gd name="T14" fmla="*/ 0 w 164"/>
                <a:gd name="T15" fmla="*/ 63 h 77"/>
                <a:gd name="T16" fmla="*/ 14 w 164"/>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77">
                  <a:moveTo>
                    <a:pt x="14" y="77"/>
                  </a:moveTo>
                  <a:cubicBezTo>
                    <a:pt x="151" y="77"/>
                    <a:pt x="151" y="77"/>
                    <a:pt x="151" y="77"/>
                  </a:cubicBezTo>
                  <a:cubicBezTo>
                    <a:pt x="158" y="77"/>
                    <a:pt x="164" y="71"/>
                    <a:pt x="164" y="63"/>
                  </a:cubicBezTo>
                  <a:cubicBezTo>
                    <a:pt x="164" y="14"/>
                    <a:pt x="164" y="14"/>
                    <a:pt x="164" y="14"/>
                  </a:cubicBezTo>
                  <a:cubicBezTo>
                    <a:pt x="164" y="6"/>
                    <a:pt x="158" y="0"/>
                    <a:pt x="151" y="0"/>
                  </a:cubicBezTo>
                  <a:cubicBezTo>
                    <a:pt x="14" y="0"/>
                    <a:pt x="14" y="0"/>
                    <a:pt x="14" y="0"/>
                  </a:cubicBezTo>
                  <a:cubicBezTo>
                    <a:pt x="6" y="0"/>
                    <a:pt x="0" y="6"/>
                    <a:pt x="0" y="14"/>
                  </a:cubicBezTo>
                  <a:cubicBezTo>
                    <a:pt x="0" y="63"/>
                    <a:pt x="0" y="63"/>
                    <a:pt x="0" y="63"/>
                  </a:cubicBezTo>
                  <a:cubicBezTo>
                    <a:pt x="0" y="71"/>
                    <a:pt x="6" y="77"/>
                    <a:pt x="14" y="77"/>
                  </a:cubicBezTo>
                  <a:close/>
                </a:path>
              </a:pathLst>
            </a:custGeom>
            <a:solidFill>
              <a:srgbClr val="FF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山梨 </a:t>
              </a: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33</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sp>
          <p:nvSpPr>
            <p:cNvPr id="119" name="Freeform 51">
              <a:extLst>
                <a:ext uri="{FF2B5EF4-FFF2-40B4-BE49-F238E27FC236}">
                  <a16:creationId xmlns:a16="http://schemas.microsoft.com/office/drawing/2014/main" id="{85E64804-23BC-44ED-8545-87C83DE8D672}"/>
                </a:ext>
              </a:extLst>
            </p:cNvPr>
            <p:cNvSpPr>
              <a:spLocks/>
            </p:cNvSpPr>
            <p:nvPr/>
          </p:nvSpPr>
          <p:spPr bwMode="auto">
            <a:xfrm>
              <a:off x="5119688" y="4816475"/>
              <a:ext cx="242888" cy="520700"/>
            </a:xfrm>
            <a:custGeom>
              <a:avLst/>
              <a:gdLst>
                <a:gd name="T0" fmla="*/ 14 w 77"/>
                <a:gd name="T1" fmla="*/ 164 h 164"/>
                <a:gd name="T2" fmla="*/ 64 w 77"/>
                <a:gd name="T3" fmla="*/ 164 h 164"/>
                <a:gd name="T4" fmla="*/ 77 w 77"/>
                <a:gd name="T5" fmla="*/ 151 h 164"/>
                <a:gd name="T6" fmla="*/ 77 w 77"/>
                <a:gd name="T7" fmla="*/ 14 h 164"/>
                <a:gd name="T8" fmla="*/ 64 w 77"/>
                <a:gd name="T9" fmla="*/ 0 h 164"/>
                <a:gd name="T10" fmla="*/ 14 w 77"/>
                <a:gd name="T11" fmla="*/ 0 h 164"/>
                <a:gd name="T12" fmla="*/ 0 w 77"/>
                <a:gd name="T13" fmla="*/ 14 h 164"/>
                <a:gd name="T14" fmla="*/ 0 w 77"/>
                <a:gd name="T15" fmla="*/ 151 h 164"/>
                <a:gd name="T16" fmla="*/ 14 w 77"/>
                <a:gd name="T1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64">
                  <a:moveTo>
                    <a:pt x="14" y="164"/>
                  </a:moveTo>
                  <a:cubicBezTo>
                    <a:pt x="64" y="164"/>
                    <a:pt x="64" y="164"/>
                    <a:pt x="64" y="164"/>
                  </a:cubicBezTo>
                  <a:cubicBezTo>
                    <a:pt x="71" y="164"/>
                    <a:pt x="77" y="158"/>
                    <a:pt x="77" y="151"/>
                  </a:cubicBezTo>
                  <a:cubicBezTo>
                    <a:pt x="77" y="14"/>
                    <a:pt x="77" y="14"/>
                    <a:pt x="77" y="14"/>
                  </a:cubicBezTo>
                  <a:cubicBezTo>
                    <a:pt x="77" y="6"/>
                    <a:pt x="71" y="0"/>
                    <a:pt x="64" y="0"/>
                  </a:cubicBezTo>
                  <a:cubicBezTo>
                    <a:pt x="14" y="0"/>
                    <a:pt x="14" y="0"/>
                    <a:pt x="14" y="0"/>
                  </a:cubicBezTo>
                  <a:cubicBezTo>
                    <a:pt x="6" y="0"/>
                    <a:pt x="0" y="6"/>
                    <a:pt x="0" y="14"/>
                  </a:cubicBezTo>
                  <a:cubicBezTo>
                    <a:pt x="0" y="151"/>
                    <a:pt x="0" y="151"/>
                    <a:pt x="0" y="151"/>
                  </a:cubicBezTo>
                  <a:cubicBezTo>
                    <a:pt x="0" y="158"/>
                    <a:pt x="6" y="164"/>
                    <a:pt x="14" y="164"/>
                  </a:cubicBezTo>
                  <a:close/>
                </a:path>
              </a:pathLst>
            </a:custGeom>
            <a:solidFill>
              <a:srgbClr val="A1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千葉</a:t>
              </a:r>
              <a:endPar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29</a:t>
              </a:r>
              <a:endParaRPr kumimoji="1" lang="ja-JP" altLang="en-US" sz="8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p:txBody>
        </p:sp>
      </p:grpSp>
      <p:grpSp>
        <p:nvGrpSpPr>
          <p:cNvPr id="121" name="グループ化 120">
            <a:extLst>
              <a:ext uri="{FF2B5EF4-FFF2-40B4-BE49-F238E27FC236}">
                <a16:creationId xmlns:a16="http://schemas.microsoft.com/office/drawing/2014/main" id="{7C25780D-BAE3-422C-A534-E8C3A6C0821A}"/>
              </a:ext>
            </a:extLst>
          </p:cNvPr>
          <p:cNvGrpSpPr/>
          <p:nvPr/>
        </p:nvGrpSpPr>
        <p:grpSpPr>
          <a:xfrm>
            <a:off x="689388" y="2250124"/>
            <a:ext cx="988614" cy="807882"/>
            <a:chOff x="1108047" y="2764091"/>
            <a:chExt cx="988614" cy="807882"/>
          </a:xfrm>
        </p:grpSpPr>
        <p:sp>
          <p:nvSpPr>
            <p:cNvPr id="122" name="テキスト ボックス 121">
              <a:extLst>
                <a:ext uri="{FF2B5EF4-FFF2-40B4-BE49-F238E27FC236}">
                  <a16:creationId xmlns:a16="http://schemas.microsoft.com/office/drawing/2014/main" id="{921088CE-7004-4943-A70B-1075FB54D7C6}"/>
                </a:ext>
              </a:extLst>
            </p:cNvPr>
            <p:cNvSpPr txBox="1"/>
            <p:nvPr/>
          </p:nvSpPr>
          <p:spPr>
            <a:xfrm>
              <a:off x="1347841" y="2775084"/>
              <a:ext cx="748820" cy="71930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第</a:t>
              </a:r>
              <a:r>
                <a:rPr kumimoji="1" lang="en-US" altLang="ja-JP"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20</a:t>
              </a:r>
              <a:r>
                <a:rPr kumimoji="1" lang="ja-JP" altLang="en-US"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週以前</a:t>
              </a:r>
              <a:endParaRPr kumimoji="1" lang="en-US" altLang="ja-JP"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en-US" altLang="ja-JP"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21</a:t>
              </a:r>
              <a:r>
                <a:rPr kumimoji="1" lang="ja-JP" altLang="en-US"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a:t>
              </a:r>
              <a:r>
                <a:rPr kumimoji="1" lang="en-US" altLang="ja-JP"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25</a:t>
              </a:r>
              <a:r>
                <a:rPr kumimoji="1" lang="ja-JP" altLang="en-US"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週</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en-US" altLang="ja-JP"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26</a:t>
              </a:r>
              <a:r>
                <a:rPr kumimoji="1" lang="ja-JP" altLang="en-US"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a:t>
              </a:r>
              <a:r>
                <a:rPr kumimoji="1" lang="en-US" altLang="ja-JP"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30</a:t>
              </a:r>
              <a:r>
                <a:rPr kumimoji="1" lang="ja-JP" altLang="en-US"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週</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en-US" altLang="ja-JP"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31</a:t>
              </a:r>
              <a:r>
                <a:rPr kumimoji="1" lang="ja-JP" altLang="en-US" sz="1000" b="0" i="0" u="none" strike="noStrike" kern="1200" cap="none" spc="0" normalizeH="0" baseline="0" noProof="0" dirty="0">
                  <a:ln>
                    <a:noFill/>
                  </a:ln>
                  <a:solidFill>
                    <a:srgbClr val="63666A"/>
                  </a:solidFill>
                  <a:effectLst/>
                  <a:uLnTx/>
                  <a:uFillTx/>
                  <a:latin typeface="BIZ UDPゴシック" panose="020B0400000000000000" pitchFamily="50" charset="-128"/>
                  <a:ea typeface="BIZ UDPゴシック" panose="020B0400000000000000" pitchFamily="50" charset="-128"/>
                </a:rPr>
                <a:t>週以降</a:t>
              </a:r>
            </a:p>
          </p:txBody>
        </p:sp>
        <p:sp>
          <p:nvSpPr>
            <p:cNvPr id="123" name="Freeform 30">
              <a:extLst>
                <a:ext uri="{FF2B5EF4-FFF2-40B4-BE49-F238E27FC236}">
                  <a16:creationId xmlns:a16="http://schemas.microsoft.com/office/drawing/2014/main" id="{EA8F18B7-A925-4251-9703-C4EB91DDB5C0}"/>
                </a:ext>
              </a:extLst>
            </p:cNvPr>
            <p:cNvSpPr>
              <a:spLocks noChangeAspect="1"/>
            </p:cNvSpPr>
            <p:nvPr/>
          </p:nvSpPr>
          <p:spPr bwMode="auto">
            <a:xfrm>
              <a:off x="1108047" y="2764091"/>
              <a:ext cx="156837" cy="154800"/>
            </a:xfrm>
            <a:custGeom>
              <a:avLst/>
              <a:gdLst>
                <a:gd name="T0" fmla="*/ 14 w 77"/>
                <a:gd name="T1" fmla="*/ 76 h 76"/>
                <a:gd name="T2" fmla="*/ 63 w 77"/>
                <a:gd name="T3" fmla="*/ 76 h 76"/>
                <a:gd name="T4" fmla="*/ 77 w 77"/>
                <a:gd name="T5" fmla="*/ 63 h 76"/>
                <a:gd name="T6" fmla="*/ 77 w 77"/>
                <a:gd name="T7" fmla="*/ 13 h 76"/>
                <a:gd name="T8" fmla="*/ 63 w 77"/>
                <a:gd name="T9" fmla="*/ 0 h 76"/>
                <a:gd name="T10" fmla="*/ 14 w 77"/>
                <a:gd name="T11" fmla="*/ 0 h 76"/>
                <a:gd name="T12" fmla="*/ 0 w 77"/>
                <a:gd name="T13" fmla="*/ 13 h 76"/>
                <a:gd name="T14" fmla="*/ 0 w 77"/>
                <a:gd name="T15" fmla="*/ 63 h 76"/>
                <a:gd name="T16" fmla="*/ 14 w 77"/>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14" y="76"/>
                  </a:moveTo>
                  <a:cubicBezTo>
                    <a:pt x="63" y="76"/>
                    <a:pt x="63" y="76"/>
                    <a:pt x="63" y="76"/>
                  </a:cubicBezTo>
                  <a:cubicBezTo>
                    <a:pt x="71" y="76"/>
                    <a:pt x="77" y="70"/>
                    <a:pt x="77" y="63"/>
                  </a:cubicBezTo>
                  <a:cubicBezTo>
                    <a:pt x="77" y="13"/>
                    <a:pt x="77" y="13"/>
                    <a:pt x="77" y="13"/>
                  </a:cubicBezTo>
                  <a:cubicBezTo>
                    <a:pt x="77" y="6"/>
                    <a:pt x="71" y="0"/>
                    <a:pt x="63" y="0"/>
                  </a:cubicBezTo>
                  <a:cubicBezTo>
                    <a:pt x="14" y="0"/>
                    <a:pt x="14" y="0"/>
                    <a:pt x="14" y="0"/>
                  </a:cubicBezTo>
                  <a:cubicBezTo>
                    <a:pt x="6" y="0"/>
                    <a:pt x="0" y="6"/>
                    <a:pt x="0" y="13"/>
                  </a:cubicBezTo>
                  <a:cubicBezTo>
                    <a:pt x="0" y="63"/>
                    <a:pt x="0" y="63"/>
                    <a:pt x="0" y="63"/>
                  </a:cubicBezTo>
                  <a:cubicBezTo>
                    <a:pt x="0" y="70"/>
                    <a:pt x="6" y="76"/>
                    <a:pt x="14" y="76"/>
                  </a:cubicBezTo>
                  <a:close/>
                </a:path>
              </a:pathLst>
            </a:custGeom>
            <a:solidFill>
              <a:srgbClr val="D3D3D3"/>
            </a:solidFill>
            <a:ln>
              <a:noFill/>
            </a:ln>
            <a:effectLst>
              <a:outerShdw blurRad="19050" dist="19050" dir="2700000" algn="tl" rotWithShape="0">
                <a:prstClr val="black">
                  <a:alpha val="60000"/>
                </a:prstClr>
              </a:outerShdw>
            </a:effec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4" name="Freeform 30">
              <a:extLst>
                <a:ext uri="{FF2B5EF4-FFF2-40B4-BE49-F238E27FC236}">
                  <a16:creationId xmlns:a16="http://schemas.microsoft.com/office/drawing/2014/main" id="{421BED83-F0C6-4917-87EC-444749859209}"/>
                </a:ext>
              </a:extLst>
            </p:cNvPr>
            <p:cNvSpPr>
              <a:spLocks noChangeAspect="1"/>
            </p:cNvSpPr>
            <p:nvPr/>
          </p:nvSpPr>
          <p:spPr bwMode="auto">
            <a:xfrm>
              <a:off x="1108047" y="2981785"/>
              <a:ext cx="156837" cy="154800"/>
            </a:xfrm>
            <a:custGeom>
              <a:avLst/>
              <a:gdLst>
                <a:gd name="T0" fmla="*/ 14 w 77"/>
                <a:gd name="T1" fmla="*/ 76 h 76"/>
                <a:gd name="T2" fmla="*/ 63 w 77"/>
                <a:gd name="T3" fmla="*/ 76 h 76"/>
                <a:gd name="T4" fmla="*/ 77 w 77"/>
                <a:gd name="T5" fmla="*/ 63 h 76"/>
                <a:gd name="T6" fmla="*/ 77 w 77"/>
                <a:gd name="T7" fmla="*/ 13 h 76"/>
                <a:gd name="T8" fmla="*/ 63 w 77"/>
                <a:gd name="T9" fmla="*/ 0 h 76"/>
                <a:gd name="T10" fmla="*/ 14 w 77"/>
                <a:gd name="T11" fmla="*/ 0 h 76"/>
                <a:gd name="T12" fmla="*/ 0 w 77"/>
                <a:gd name="T13" fmla="*/ 13 h 76"/>
                <a:gd name="T14" fmla="*/ 0 w 77"/>
                <a:gd name="T15" fmla="*/ 63 h 76"/>
                <a:gd name="T16" fmla="*/ 14 w 77"/>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14" y="76"/>
                  </a:moveTo>
                  <a:cubicBezTo>
                    <a:pt x="63" y="76"/>
                    <a:pt x="63" y="76"/>
                    <a:pt x="63" y="76"/>
                  </a:cubicBezTo>
                  <a:cubicBezTo>
                    <a:pt x="71" y="76"/>
                    <a:pt x="77" y="70"/>
                    <a:pt x="77" y="63"/>
                  </a:cubicBezTo>
                  <a:cubicBezTo>
                    <a:pt x="77" y="13"/>
                    <a:pt x="77" y="13"/>
                    <a:pt x="77" y="13"/>
                  </a:cubicBezTo>
                  <a:cubicBezTo>
                    <a:pt x="77" y="6"/>
                    <a:pt x="71" y="0"/>
                    <a:pt x="63" y="0"/>
                  </a:cubicBezTo>
                  <a:cubicBezTo>
                    <a:pt x="14" y="0"/>
                    <a:pt x="14" y="0"/>
                    <a:pt x="14" y="0"/>
                  </a:cubicBezTo>
                  <a:cubicBezTo>
                    <a:pt x="6" y="0"/>
                    <a:pt x="0" y="6"/>
                    <a:pt x="0" y="13"/>
                  </a:cubicBezTo>
                  <a:cubicBezTo>
                    <a:pt x="0" y="63"/>
                    <a:pt x="0" y="63"/>
                    <a:pt x="0" y="63"/>
                  </a:cubicBezTo>
                  <a:cubicBezTo>
                    <a:pt x="0" y="70"/>
                    <a:pt x="6" y="76"/>
                    <a:pt x="14" y="76"/>
                  </a:cubicBezTo>
                  <a:close/>
                </a:path>
              </a:pathLst>
            </a:custGeom>
            <a:solidFill>
              <a:srgbClr val="E0C2E0"/>
            </a:solidFill>
            <a:ln>
              <a:noFill/>
            </a:ln>
            <a:effectLst>
              <a:outerShdw blurRad="19050" dist="19050" dir="2700000" algn="tl" rotWithShape="0">
                <a:prstClr val="black">
                  <a:alpha val="6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5" name="Freeform 30">
              <a:extLst>
                <a:ext uri="{FF2B5EF4-FFF2-40B4-BE49-F238E27FC236}">
                  <a16:creationId xmlns:a16="http://schemas.microsoft.com/office/drawing/2014/main" id="{095793D3-E7E0-4BB4-ACB0-15B1356D4428}"/>
                </a:ext>
              </a:extLst>
            </p:cNvPr>
            <p:cNvSpPr>
              <a:spLocks noChangeAspect="1"/>
            </p:cNvSpPr>
            <p:nvPr/>
          </p:nvSpPr>
          <p:spPr bwMode="auto">
            <a:xfrm>
              <a:off x="1108047" y="3199479"/>
              <a:ext cx="156837" cy="154800"/>
            </a:xfrm>
            <a:custGeom>
              <a:avLst/>
              <a:gdLst>
                <a:gd name="T0" fmla="*/ 14 w 77"/>
                <a:gd name="T1" fmla="*/ 76 h 76"/>
                <a:gd name="T2" fmla="*/ 63 w 77"/>
                <a:gd name="T3" fmla="*/ 76 h 76"/>
                <a:gd name="T4" fmla="*/ 77 w 77"/>
                <a:gd name="T5" fmla="*/ 63 h 76"/>
                <a:gd name="T6" fmla="*/ 77 w 77"/>
                <a:gd name="T7" fmla="*/ 13 h 76"/>
                <a:gd name="T8" fmla="*/ 63 w 77"/>
                <a:gd name="T9" fmla="*/ 0 h 76"/>
                <a:gd name="T10" fmla="*/ 14 w 77"/>
                <a:gd name="T11" fmla="*/ 0 h 76"/>
                <a:gd name="T12" fmla="*/ 0 w 77"/>
                <a:gd name="T13" fmla="*/ 13 h 76"/>
                <a:gd name="T14" fmla="*/ 0 w 77"/>
                <a:gd name="T15" fmla="*/ 63 h 76"/>
                <a:gd name="T16" fmla="*/ 14 w 77"/>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14" y="76"/>
                  </a:moveTo>
                  <a:cubicBezTo>
                    <a:pt x="63" y="76"/>
                    <a:pt x="63" y="76"/>
                    <a:pt x="63" y="76"/>
                  </a:cubicBezTo>
                  <a:cubicBezTo>
                    <a:pt x="71" y="76"/>
                    <a:pt x="77" y="70"/>
                    <a:pt x="77" y="63"/>
                  </a:cubicBezTo>
                  <a:cubicBezTo>
                    <a:pt x="77" y="13"/>
                    <a:pt x="77" y="13"/>
                    <a:pt x="77" y="13"/>
                  </a:cubicBezTo>
                  <a:cubicBezTo>
                    <a:pt x="77" y="6"/>
                    <a:pt x="71" y="0"/>
                    <a:pt x="63" y="0"/>
                  </a:cubicBezTo>
                  <a:cubicBezTo>
                    <a:pt x="14" y="0"/>
                    <a:pt x="14" y="0"/>
                    <a:pt x="14" y="0"/>
                  </a:cubicBezTo>
                  <a:cubicBezTo>
                    <a:pt x="6" y="0"/>
                    <a:pt x="0" y="6"/>
                    <a:pt x="0" y="13"/>
                  </a:cubicBezTo>
                  <a:cubicBezTo>
                    <a:pt x="0" y="63"/>
                    <a:pt x="0" y="63"/>
                    <a:pt x="0" y="63"/>
                  </a:cubicBezTo>
                  <a:cubicBezTo>
                    <a:pt x="0" y="70"/>
                    <a:pt x="6" y="76"/>
                    <a:pt x="14" y="76"/>
                  </a:cubicBezTo>
                  <a:close/>
                </a:path>
              </a:pathLst>
            </a:custGeom>
            <a:solidFill>
              <a:srgbClr val="A1DFEE"/>
            </a:solidFill>
            <a:ln>
              <a:noFill/>
            </a:ln>
            <a:effectLst>
              <a:outerShdw blurRad="19050" dist="19050" dir="2700000" algn="tl" rotWithShape="0">
                <a:prstClr val="black">
                  <a:alpha val="60000"/>
                </a:prstClr>
              </a:outerShdw>
            </a:effec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6" name="Freeform 30">
              <a:extLst>
                <a:ext uri="{FF2B5EF4-FFF2-40B4-BE49-F238E27FC236}">
                  <a16:creationId xmlns:a16="http://schemas.microsoft.com/office/drawing/2014/main" id="{E172C1C0-5747-4C79-A311-699DD5AA380D}"/>
                </a:ext>
              </a:extLst>
            </p:cNvPr>
            <p:cNvSpPr>
              <a:spLocks noChangeAspect="1"/>
            </p:cNvSpPr>
            <p:nvPr/>
          </p:nvSpPr>
          <p:spPr bwMode="auto">
            <a:xfrm>
              <a:off x="1108047" y="3417173"/>
              <a:ext cx="156837" cy="154800"/>
            </a:xfrm>
            <a:custGeom>
              <a:avLst/>
              <a:gdLst>
                <a:gd name="T0" fmla="*/ 14 w 77"/>
                <a:gd name="T1" fmla="*/ 76 h 76"/>
                <a:gd name="T2" fmla="*/ 63 w 77"/>
                <a:gd name="T3" fmla="*/ 76 h 76"/>
                <a:gd name="T4" fmla="*/ 77 w 77"/>
                <a:gd name="T5" fmla="*/ 63 h 76"/>
                <a:gd name="T6" fmla="*/ 77 w 77"/>
                <a:gd name="T7" fmla="*/ 13 h 76"/>
                <a:gd name="T8" fmla="*/ 63 w 77"/>
                <a:gd name="T9" fmla="*/ 0 h 76"/>
                <a:gd name="T10" fmla="*/ 14 w 77"/>
                <a:gd name="T11" fmla="*/ 0 h 76"/>
                <a:gd name="T12" fmla="*/ 0 w 77"/>
                <a:gd name="T13" fmla="*/ 13 h 76"/>
                <a:gd name="T14" fmla="*/ 0 w 77"/>
                <a:gd name="T15" fmla="*/ 63 h 76"/>
                <a:gd name="T16" fmla="*/ 14 w 77"/>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14" y="76"/>
                  </a:moveTo>
                  <a:cubicBezTo>
                    <a:pt x="63" y="76"/>
                    <a:pt x="63" y="76"/>
                    <a:pt x="63" y="76"/>
                  </a:cubicBezTo>
                  <a:cubicBezTo>
                    <a:pt x="71" y="76"/>
                    <a:pt x="77" y="70"/>
                    <a:pt x="77" y="63"/>
                  </a:cubicBezTo>
                  <a:cubicBezTo>
                    <a:pt x="77" y="13"/>
                    <a:pt x="77" y="13"/>
                    <a:pt x="77" y="13"/>
                  </a:cubicBezTo>
                  <a:cubicBezTo>
                    <a:pt x="77" y="6"/>
                    <a:pt x="71" y="0"/>
                    <a:pt x="63" y="0"/>
                  </a:cubicBezTo>
                  <a:cubicBezTo>
                    <a:pt x="14" y="0"/>
                    <a:pt x="14" y="0"/>
                    <a:pt x="14" y="0"/>
                  </a:cubicBezTo>
                  <a:cubicBezTo>
                    <a:pt x="6" y="0"/>
                    <a:pt x="0" y="6"/>
                    <a:pt x="0" y="13"/>
                  </a:cubicBezTo>
                  <a:cubicBezTo>
                    <a:pt x="0" y="63"/>
                    <a:pt x="0" y="63"/>
                    <a:pt x="0" y="63"/>
                  </a:cubicBezTo>
                  <a:cubicBezTo>
                    <a:pt x="0" y="70"/>
                    <a:pt x="6" y="76"/>
                    <a:pt x="14" y="76"/>
                  </a:cubicBezTo>
                  <a:close/>
                </a:path>
              </a:pathLst>
            </a:custGeom>
            <a:solidFill>
              <a:srgbClr val="FFE393"/>
            </a:solidFill>
            <a:ln>
              <a:noFill/>
            </a:ln>
            <a:effectLst>
              <a:outerShdw blurRad="19050" dist="19050" dir="2700000" algn="tl" rotWithShape="0">
                <a:prstClr val="black">
                  <a:alpha val="60000"/>
                </a:prstClr>
              </a:outerShdw>
            </a:effectLst>
          </p:spPr>
          <p:txBody>
            <a:bodyPr vert="horz" wrap="none" lIns="0" tIns="32400" rIns="0" bIns="0" numCol="1" anchor="ctr" anchorCtr="0" compatLnSpc="1">
              <a:prstTxWarp prst="textNoShape">
                <a:avLst/>
              </a:prstTxWarp>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127" name="グループ化 126">
            <a:extLst>
              <a:ext uri="{FF2B5EF4-FFF2-40B4-BE49-F238E27FC236}">
                <a16:creationId xmlns:a16="http://schemas.microsoft.com/office/drawing/2014/main" id="{F66B38F8-F0E4-4782-9CC9-A3AFFAE0B5EA}"/>
              </a:ext>
            </a:extLst>
          </p:cNvPr>
          <p:cNvGrpSpPr/>
          <p:nvPr/>
        </p:nvGrpSpPr>
        <p:grpSpPr>
          <a:xfrm>
            <a:off x="10323892" y="2540411"/>
            <a:ext cx="939217" cy="644535"/>
            <a:chOff x="10088116" y="2534933"/>
            <a:chExt cx="939217" cy="644535"/>
          </a:xfrm>
        </p:grpSpPr>
        <p:sp>
          <p:nvSpPr>
            <p:cNvPr id="128" name="正方形/長方形 127">
              <a:extLst>
                <a:ext uri="{FF2B5EF4-FFF2-40B4-BE49-F238E27FC236}">
                  <a16:creationId xmlns:a16="http://schemas.microsoft.com/office/drawing/2014/main" id="{EB1988AD-C7C2-4CD2-93A0-C3BCB7B3C3D7}"/>
                </a:ext>
              </a:extLst>
            </p:cNvPr>
            <p:cNvSpPr/>
            <p:nvPr/>
          </p:nvSpPr>
          <p:spPr>
            <a:xfrm>
              <a:off x="10088116" y="2534933"/>
              <a:ext cx="864000" cy="64453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29" name="Rectangle 31">
              <a:extLst>
                <a:ext uri="{FF2B5EF4-FFF2-40B4-BE49-F238E27FC236}">
                  <a16:creationId xmlns:a16="http://schemas.microsoft.com/office/drawing/2014/main" id="{C41FFBFE-F83E-46AC-A681-6E86F6D51F4E}"/>
                </a:ext>
              </a:extLst>
            </p:cNvPr>
            <p:cNvSpPr>
              <a:spLocks noChangeArrowheads="1"/>
            </p:cNvSpPr>
            <p:nvPr/>
          </p:nvSpPr>
          <p:spPr bwMode="auto">
            <a:xfrm>
              <a:off x="10482312" y="2534933"/>
              <a:ext cx="545021" cy="64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endParaRPr kumimoji="1" lang="en-US" altLang="ja-JP"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endParaRPr kumimoji="1" lang="en-US" altLang="ja-JP"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endParaRPr kumimoji="1" lang="en-US" altLang="ja-JP"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1047"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endParaRPr kumimoji="1" lang="ja-JP" altLang="ja-JP" sz="383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130" name="グループ化 129">
              <a:extLst>
                <a:ext uri="{FF2B5EF4-FFF2-40B4-BE49-F238E27FC236}">
                  <a16:creationId xmlns:a16="http://schemas.microsoft.com/office/drawing/2014/main" id="{144D0147-BCBD-47B2-BD04-D376E4F26087}"/>
                </a:ext>
              </a:extLst>
            </p:cNvPr>
            <p:cNvGrpSpPr/>
            <p:nvPr/>
          </p:nvGrpSpPr>
          <p:grpSpPr>
            <a:xfrm>
              <a:off x="10137775" y="3055148"/>
              <a:ext cx="288000" cy="79200"/>
              <a:chOff x="10137775" y="3055148"/>
              <a:chExt cx="288000" cy="79200"/>
            </a:xfrm>
          </p:grpSpPr>
          <p:sp>
            <p:nvSpPr>
              <p:cNvPr id="140" name="Freeform 479">
                <a:extLst>
                  <a:ext uri="{FF2B5EF4-FFF2-40B4-BE49-F238E27FC236}">
                    <a16:creationId xmlns:a16="http://schemas.microsoft.com/office/drawing/2014/main" id="{22A7606A-7571-4EE9-AF50-7B307F96037A}"/>
                  </a:ext>
                </a:extLst>
              </p:cNvPr>
              <p:cNvSpPr>
                <a:spLocks noChangeAspect="1"/>
              </p:cNvSpPr>
              <p:nvPr/>
            </p:nvSpPr>
            <p:spPr bwMode="auto">
              <a:xfrm>
                <a:off x="10242175" y="3055148"/>
                <a:ext cx="79200" cy="79200"/>
              </a:xfrm>
              <a:prstGeom prst="rect">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770" tIns="39885" rIns="79770" bIns="3988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7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41" name="直線コネクタ 140">
                <a:extLst>
                  <a:ext uri="{FF2B5EF4-FFF2-40B4-BE49-F238E27FC236}">
                    <a16:creationId xmlns:a16="http://schemas.microsoft.com/office/drawing/2014/main" id="{6B545E5D-81B2-49E2-8E85-DE43E6A85A6F}"/>
                  </a:ext>
                </a:extLst>
              </p:cNvPr>
              <p:cNvCxnSpPr/>
              <p:nvPr/>
            </p:nvCxnSpPr>
            <p:spPr>
              <a:xfrm flipH="1">
                <a:off x="10137775" y="3094748"/>
                <a:ext cx="288000" cy="0"/>
              </a:xfrm>
              <a:prstGeom prst="lin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31" name="グループ化 130">
              <a:extLst>
                <a:ext uri="{FF2B5EF4-FFF2-40B4-BE49-F238E27FC236}">
                  <a16:creationId xmlns:a16="http://schemas.microsoft.com/office/drawing/2014/main" id="{658F833E-6712-4548-920A-78E4AC8D4EB8}"/>
                </a:ext>
              </a:extLst>
            </p:cNvPr>
            <p:cNvGrpSpPr/>
            <p:nvPr/>
          </p:nvGrpSpPr>
          <p:grpSpPr>
            <a:xfrm>
              <a:off x="10137775" y="2887743"/>
              <a:ext cx="288000" cy="90000"/>
              <a:chOff x="10137775" y="2887743"/>
              <a:chExt cx="288000" cy="90000"/>
            </a:xfrm>
          </p:grpSpPr>
          <p:cxnSp>
            <p:nvCxnSpPr>
              <p:cNvPr id="138" name="直線コネクタ 137">
                <a:extLst>
                  <a:ext uri="{FF2B5EF4-FFF2-40B4-BE49-F238E27FC236}">
                    <a16:creationId xmlns:a16="http://schemas.microsoft.com/office/drawing/2014/main" id="{649CCE7A-B8E9-40D8-8D2F-F27B02F90429}"/>
                  </a:ext>
                </a:extLst>
              </p:cNvPr>
              <p:cNvCxnSpPr/>
              <p:nvPr/>
            </p:nvCxnSpPr>
            <p:spPr>
              <a:xfrm flipH="1">
                <a:off x="10137775" y="2932743"/>
                <a:ext cx="288000" cy="0"/>
              </a:xfrm>
              <a:prstGeom prst="line">
                <a:avLst/>
              </a:prstGeom>
              <a:noFill/>
              <a:ln w="19050"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cxnSp>
          <p:sp>
            <p:nvSpPr>
              <p:cNvPr id="139" name="Freeform 428">
                <a:extLst>
                  <a:ext uri="{FF2B5EF4-FFF2-40B4-BE49-F238E27FC236}">
                    <a16:creationId xmlns:a16="http://schemas.microsoft.com/office/drawing/2014/main" id="{B0790646-9BA9-4E97-9BF6-0E30A3214E0F}"/>
                  </a:ext>
                </a:extLst>
              </p:cNvPr>
              <p:cNvSpPr>
                <a:spLocks/>
              </p:cNvSpPr>
              <p:nvPr/>
            </p:nvSpPr>
            <p:spPr bwMode="auto">
              <a:xfrm>
                <a:off x="10236775" y="2887743"/>
                <a:ext cx="90000" cy="90000"/>
              </a:xfrm>
              <a:prstGeom prst="diamond">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770" tIns="39885" rIns="79770" bIns="3988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7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132" name="グループ化 131">
              <a:extLst>
                <a:ext uri="{FF2B5EF4-FFF2-40B4-BE49-F238E27FC236}">
                  <a16:creationId xmlns:a16="http://schemas.microsoft.com/office/drawing/2014/main" id="{7C972FFA-2325-4366-97EF-24DFA7C571CD}"/>
                </a:ext>
              </a:extLst>
            </p:cNvPr>
            <p:cNvGrpSpPr/>
            <p:nvPr/>
          </p:nvGrpSpPr>
          <p:grpSpPr>
            <a:xfrm>
              <a:off x="10137775" y="2741057"/>
              <a:ext cx="288000" cy="61200"/>
              <a:chOff x="10137775" y="2741057"/>
              <a:chExt cx="288000" cy="61200"/>
            </a:xfrm>
          </p:grpSpPr>
          <p:cxnSp>
            <p:nvCxnSpPr>
              <p:cNvPr id="136" name="直線コネクタ 135">
                <a:extLst>
                  <a:ext uri="{FF2B5EF4-FFF2-40B4-BE49-F238E27FC236}">
                    <a16:creationId xmlns:a16="http://schemas.microsoft.com/office/drawing/2014/main" id="{401AD568-F610-4845-BC69-767B4866EF9A}"/>
                  </a:ext>
                </a:extLst>
              </p:cNvPr>
              <p:cNvCxnSpPr/>
              <p:nvPr/>
            </p:nvCxnSpPr>
            <p:spPr>
              <a:xfrm flipH="1">
                <a:off x="10137775" y="2779183"/>
                <a:ext cx="288000" cy="0"/>
              </a:xfrm>
              <a:prstGeom prst="line">
                <a:avLst/>
              </a:prstGeom>
              <a:noFill/>
              <a:ln w="19050" cap="flat">
                <a:solidFill>
                  <a:srgbClr val="A2945D"/>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137" name="Rectangle 386">
                <a:extLst>
                  <a:ext uri="{FF2B5EF4-FFF2-40B4-BE49-F238E27FC236}">
                    <a16:creationId xmlns:a16="http://schemas.microsoft.com/office/drawing/2014/main" id="{C6CB2763-9E84-45F4-80B8-06C0286E1CCE}"/>
                  </a:ext>
                </a:extLst>
              </p:cNvPr>
              <p:cNvSpPr>
                <a:spLocks noChangeArrowheads="1"/>
              </p:cNvSpPr>
              <p:nvPr/>
            </p:nvSpPr>
            <p:spPr bwMode="auto">
              <a:xfrm>
                <a:off x="10251175" y="2741057"/>
                <a:ext cx="61200" cy="61200"/>
              </a:xfrm>
              <a:prstGeom prst="triangle">
                <a:avLst/>
              </a:prstGeom>
              <a:solidFill>
                <a:schemeClr val="bg1"/>
              </a:solidFill>
              <a:ln w="12700">
                <a:solidFill>
                  <a:srgbClr val="A2945D"/>
                </a:solidFill>
                <a:round/>
                <a:headEnd/>
                <a:tailEnd/>
              </a:ln>
            </p:spPr>
            <p:txBody>
              <a:bodyPr vert="horz" wrap="square" lIns="79770" tIns="39885" rIns="79770" bIns="3988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7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133" name="グループ化 132">
              <a:extLst>
                <a:ext uri="{FF2B5EF4-FFF2-40B4-BE49-F238E27FC236}">
                  <a16:creationId xmlns:a16="http://schemas.microsoft.com/office/drawing/2014/main" id="{AB71A8F9-816F-4059-B93B-05EAF78B7FB5}"/>
                </a:ext>
              </a:extLst>
            </p:cNvPr>
            <p:cNvGrpSpPr/>
            <p:nvPr/>
          </p:nvGrpSpPr>
          <p:grpSpPr>
            <a:xfrm>
              <a:off x="10137775" y="2592230"/>
              <a:ext cx="288000" cy="61200"/>
              <a:chOff x="10137775" y="2592230"/>
              <a:chExt cx="288000" cy="61200"/>
            </a:xfrm>
          </p:grpSpPr>
          <p:cxnSp>
            <p:nvCxnSpPr>
              <p:cNvPr id="134" name="直線コネクタ 133">
                <a:extLst>
                  <a:ext uri="{FF2B5EF4-FFF2-40B4-BE49-F238E27FC236}">
                    <a16:creationId xmlns:a16="http://schemas.microsoft.com/office/drawing/2014/main" id="{EF86D0C6-58C7-47D8-A51B-00CBDB43229C}"/>
                  </a:ext>
                </a:extLst>
              </p:cNvPr>
              <p:cNvCxnSpPr/>
              <p:nvPr/>
            </p:nvCxnSpPr>
            <p:spPr>
              <a:xfrm flipH="1">
                <a:off x="10137775" y="2617429"/>
                <a:ext cx="288000" cy="0"/>
              </a:xfrm>
              <a:prstGeom prst="line">
                <a:avLst/>
              </a:prstGeom>
              <a:noFill/>
              <a:ln w="19050" cap="flat">
                <a:solidFill>
                  <a:srgbClr val="DE64AA"/>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135" name="Freeform 333">
                <a:extLst>
                  <a:ext uri="{FF2B5EF4-FFF2-40B4-BE49-F238E27FC236}">
                    <a16:creationId xmlns:a16="http://schemas.microsoft.com/office/drawing/2014/main" id="{9801DE21-FF0B-4FF0-8E9E-0DC1D4DE2D79}"/>
                  </a:ext>
                </a:extLst>
              </p:cNvPr>
              <p:cNvSpPr>
                <a:spLocks/>
              </p:cNvSpPr>
              <p:nvPr/>
            </p:nvSpPr>
            <p:spPr bwMode="auto">
              <a:xfrm rot="10800000">
                <a:off x="10251175" y="2592230"/>
                <a:ext cx="61200" cy="61200"/>
              </a:xfrm>
              <a:prstGeom prst="rect">
                <a:avLst/>
              </a:prstGeom>
              <a:solidFill>
                <a:srgbClr val="DE64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770" tIns="39885" rIns="79770" bIns="3988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7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graphicFrame>
        <p:nvGraphicFramePr>
          <p:cNvPr id="162" name="Chart 3">
            <a:extLst>
              <a:ext uri="{FF2B5EF4-FFF2-40B4-BE49-F238E27FC236}">
                <a16:creationId xmlns:a16="http://schemas.microsoft.com/office/drawing/2014/main" id="{34D51542-A1D3-450B-A146-DC9F13710667}"/>
              </a:ext>
            </a:extLst>
          </p:cNvPr>
          <p:cNvGraphicFramePr>
            <a:graphicFrameLocks/>
          </p:cNvGraphicFramePr>
          <p:nvPr>
            <p:extLst>
              <p:ext uri="{D42A27DB-BD31-4B8C-83A1-F6EECF244321}">
                <p14:modId xmlns:p14="http://schemas.microsoft.com/office/powerpoint/2010/main" val="1065466518"/>
              </p:ext>
            </p:extLst>
          </p:nvPr>
        </p:nvGraphicFramePr>
        <p:xfrm>
          <a:off x="6672064" y="2250091"/>
          <a:ext cx="4654838" cy="2671621"/>
        </p:xfrm>
        <a:graphic>
          <a:graphicData uri="http://schemas.openxmlformats.org/drawingml/2006/chart">
            <c:chart xmlns:c="http://schemas.openxmlformats.org/drawingml/2006/chart" xmlns:r="http://schemas.openxmlformats.org/officeDocument/2006/relationships" r:id="rId7"/>
          </a:graphicData>
        </a:graphic>
      </p:graphicFrame>
      <p:sp>
        <p:nvSpPr>
          <p:cNvPr id="3" name="Titre 8">
            <a:extLst>
              <a:ext uri="{FF2B5EF4-FFF2-40B4-BE49-F238E27FC236}">
                <a16:creationId xmlns:a16="http://schemas.microsoft.com/office/drawing/2014/main" id="{0F51D123-2231-E1C2-6BE0-C321EDA46313}"/>
              </a:ext>
            </a:extLst>
          </p:cNvPr>
          <p:cNvSpPr txBox="1">
            <a:spLocks/>
          </p:cNvSpPr>
          <p:nvPr/>
        </p:nvSpPr>
        <p:spPr>
          <a:xfrm>
            <a:off x="335360" y="206890"/>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3600" dirty="0">
                <a:solidFill>
                  <a:schemeClr val="bg1"/>
                </a:solidFill>
                <a:latin typeface="BIZ UDPゴシック" panose="020B0400000000000000" pitchFamily="50" charset="-128"/>
                <a:ea typeface="BIZ UDPゴシック" panose="020B0400000000000000" pitchFamily="50" charset="-128"/>
              </a:rPr>
              <a:t>RSV</a:t>
            </a:r>
            <a:r>
              <a:rPr lang="ja-JP" altLang="en-US" sz="3600" dirty="0">
                <a:solidFill>
                  <a:schemeClr val="bg1"/>
                </a:solidFill>
                <a:latin typeface="BIZ UDPゴシック" panose="020B0400000000000000" pitchFamily="50" charset="-128"/>
                <a:ea typeface="BIZ UDPゴシック" panose="020B0400000000000000" pitchFamily="50" charset="-128"/>
              </a:rPr>
              <a:t>流行時期の変動に伴う抗体製剤投与開始時期の課題</a:t>
            </a:r>
          </a:p>
        </p:txBody>
      </p:sp>
      <p:grpSp>
        <p:nvGrpSpPr>
          <p:cNvPr id="2" name="グループ化 1">
            <a:extLst>
              <a:ext uri="{FF2B5EF4-FFF2-40B4-BE49-F238E27FC236}">
                <a16:creationId xmlns:a16="http://schemas.microsoft.com/office/drawing/2014/main" id="{C78665D9-DA07-A86F-1C84-1843DA2EAE8D}"/>
              </a:ext>
            </a:extLst>
          </p:cNvPr>
          <p:cNvGrpSpPr/>
          <p:nvPr/>
        </p:nvGrpSpPr>
        <p:grpSpPr>
          <a:xfrm>
            <a:off x="472699" y="5670775"/>
            <a:ext cx="11212020" cy="980335"/>
            <a:chOff x="472699" y="5670775"/>
            <a:chExt cx="11212020" cy="980335"/>
          </a:xfrm>
        </p:grpSpPr>
        <p:sp>
          <p:nvSpPr>
            <p:cNvPr id="142" name="四角形: 角を丸くする 141">
              <a:extLst>
                <a:ext uri="{FF2B5EF4-FFF2-40B4-BE49-F238E27FC236}">
                  <a16:creationId xmlns:a16="http://schemas.microsoft.com/office/drawing/2014/main" id="{B52DE40D-9108-7BAC-C5B1-6D128B866D7C}"/>
                </a:ext>
              </a:extLst>
            </p:cNvPr>
            <p:cNvSpPr/>
            <p:nvPr/>
          </p:nvSpPr>
          <p:spPr>
            <a:xfrm>
              <a:off x="472700" y="5670775"/>
              <a:ext cx="11212019" cy="980335"/>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143" name="Content Placeholder 2">
              <a:extLst>
                <a:ext uri="{FF2B5EF4-FFF2-40B4-BE49-F238E27FC236}">
                  <a16:creationId xmlns:a16="http://schemas.microsoft.com/office/drawing/2014/main" id="{275F7983-FC32-F062-D6FB-E1D899952CF1}"/>
                </a:ext>
              </a:extLst>
            </p:cNvPr>
            <p:cNvSpPr txBox="1">
              <a:spLocks/>
            </p:cNvSpPr>
            <p:nvPr/>
          </p:nvSpPr>
          <p:spPr>
            <a:xfrm>
              <a:off x="472699" y="5731204"/>
              <a:ext cx="11212019" cy="86177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buClr>
                  <a:schemeClr val="tx1"/>
                </a:buClr>
                <a:buSzTx/>
                <a:buNone/>
                <a:tabLst/>
                <a:defRPr/>
              </a:pPr>
              <a:r>
                <a:rPr kumimoji="0" lang="ja-JP" altLang="en-US"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自県の</a:t>
              </a:r>
              <a:r>
                <a:rPr kumimoji="0" lang="en-US" altLang="ja-JP"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RSV</a:t>
              </a:r>
              <a:r>
                <a:rPr kumimoji="0" lang="ja-JP" altLang="en-US"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感染症の流行状況を把握することが重要</a:t>
              </a:r>
            </a:p>
            <a:p>
              <a:pPr marL="0" marR="0" lvl="0" indent="0" algn="ctr" defTabSz="914400" rtl="0" eaLnBrk="1" fontAlgn="auto" latinLnBrk="0" hangingPunct="1">
                <a:lnSpc>
                  <a:spcPct val="100000"/>
                </a:lnSpc>
                <a:spcBef>
                  <a:spcPts val="0"/>
                </a:spcBef>
                <a:buClr>
                  <a:schemeClr val="tx1"/>
                </a:buClr>
                <a:buSzTx/>
                <a:buNone/>
                <a:tabLst/>
                <a:defRPr/>
              </a:pPr>
              <a:r>
                <a:rPr kumimoji="0" lang="ja-JP" altLang="en-US"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周辺地域と投与開始時期を調整することも必要</a:t>
              </a:r>
            </a:p>
          </p:txBody>
        </p:sp>
      </p:grpSp>
      <p:sp>
        <p:nvSpPr>
          <p:cNvPr id="69" name="矢印: 下 68">
            <a:extLst>
              <a:ext uri="{FF2B5EF4-FFF2-40B4-BE49-F238E27FC236}">
                <a16:creationId xmlns:a16="http://schemas.microsoft.com/office/drawing/2014/main" id="{7E455CB8-0C4A-1080-1B38-23F380F1D84F}"/>
              </a:ext>
            </a:extLst>
          </p:cNvPr>
          <p:cNvSpPr/>
          <p:nvPr/>
        </p:nvSpPr>
        <p:spPr>
          <a:xfrm>
            <a:off x="5258591" y="5345009"/>
            <a:ext cx="2032783" cy="415498"/>
          </a:xfrm>
          <a:prstGeom prst="downArrow">
            <a:avLst>
              <a:gd name="adj1" fmla="val 58466"/>
              <a:gd name="adj2" fmla="val 73436"/>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144" name="吹き出し: 角を丸めた四角形 143">
            <a:extLst>
              <a:ext uri="{FF2B5EF4-FFF2-40B4-BE49-F238E27FC236}">
                <a16:creationId xmlns:a16="http://schemas.microsoft.com/office/drawing/2014/main" id="{8932F5B8-D78E-6B63-5D1D-6D6D74F9B8CE}"/>
              </a:ext>
            </a:extLst>
          </p:cNvPr>
          <p:cNvSpPr/>
          <p:nvPr/>
        </p:nvSpPr>
        <p:spPr>
          <a:xfrm>
            <a:off x="551384" y="1167695"/>
            <a:ext cx="3377699" cy="837810"/>
          </a:xfrm>
          <a:prstGeom prst="wedgeRoundRectCallout">
            <a:avLst>
              <a:gd name="adj1" fmla="val 44089"/>
              <a:gd name="adj2" fmla="val 104944"/>
              <a:gd name="adj3" fmla="val 16667"/>
            </a:avLst>
          </a:prstGeom>
          <a:solidFill>
            <a:srgbClr val="FACD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64" name="コンテンツ プレースホルダー 3">
            <a:extLst>
              <a:ext uri="{FF2B5EF4-FFF2-40B4-BE49-F238E27FC236}">
                <a16:creationId xmlns:a16="http://schemas.microsoft.com/office/drawing/2014/main" id="{54C17EC8-E073-431A-8982-BF273950B675}"/>
              </a:ext>
            </a:extLst>
          </p:cNvPr>
          <p:cNvSpPr txBox="1">
            <a:spLocks/>
          </p:cNvSpPr>
          <p:nvPr/>
        </p:nvSpPr>
        <p:spPr>
          <a:xfrm>
            <a:off x="767408" y="1302513"/>
            <a:ext cx="3161675" cy="553998"/>
          </a:xfrm>
          <a:prstGeom prst="rect">
            <a:avLst/>
          </a:prstGeom>
          <a:noFill/>
          <a:ln>
            <a:noFill/>
          </a:ln>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70C0"/>
              </a:buClr>
              <a:buSzTx/>
              <a:buFont typeface="Arial" panose="020B0604020202020204" pitchFamily="34" charset="0"/>
              <a:buNone/>
              <a:tabLst/>
              <a:defRPr/>
            </a:pPr>
            <a:r>
              <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RSV</a:t>
            </a: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感染症の流行状況は、</a:t>
            </a:r>
            <a:endPar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90000"/>
              </a:lnSpc>
              <a:spcBef>
                <a:spcPts val="0"/>
              </a:spcBef>
              <a:spcAft>
                <a:spcPts val="0"/>
              </a:spcAft>
              <a:buClr>
                <a:srgbClr val="0070C0"/>
              </a:buClr>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都道府県によって異なる</a:t>
            </a:r>
            <a:endParaRPr kumimoji="1" lang="ja-JP" altLang="en-US" sz="2000" b="0" i="0" u="none" strike="noStrike" kern="1200" cap="none" spc="0" normalizeH="0" baseline="3000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145" name="吹き出し: 角を丸めた四角形 144">
            <a:extLst>
              <a:ext uri="{FF2B5EF4-FFF2-40B4-BE49-F238E27FC236}">
                <a16:creationId xmlns:a16="http://schemas.microsoft.com/office/drawing/2014/main" id="{C2701C78-A42C-40DF-509A-C00371FCBE81}"/>
              </a:ext>
            </a:extLst>
          </p:cNvPr>
          <p:cNvSpPr/>
          <p:nvPr/>
        </p:nvSpPr>
        <p:spPr>
          <a:xfrm>
            <a:off x="6888088" y="1167695"/>
            <a:ext cx="4607626" cy="553998"/>
          </a:xfrm>
          <a:prstGeom prst="wedgeRoundRectCallout">
            <a:avLst>
              <a:gd name="adj1" fmla="val 37290"/>
              <a:gd name="adj2" fmla="val -20375"/>
              <a:gd name="adj3" fmla="val 16667"/>
            </a:avLst>
          </a:prstGeom>
          <a:solidFill>
            <a:srgbClr val="FACD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147" name="二等辺三角形 146">
            <a:extLst>
              <a:ext uri="{FF2B5EF4-FFF2-40B4-BE49-F238E27FC236}">
                <a16:creationId xmlns:a16="http://schemas.microsoft.com/office/drawing/2014/main" id="{E8AC9440-2547-C8C3-2202-3478DAE9E0B1}"/>
              </a:ext>
            </a:extLst>
          </p:cNvPr>
          <p:cNvSpPr/>
          <p:nvPr/>
        </p:nvSpPr>
        <p:spPr>
          <a:xfrm rot="12944249">
            <a:off x="10505482" y="1426049"/>
            <a:ext cx="335797" cy="659596"/>
          </a:xfrm>
          <a:prstGeom prst="triangle">
            <a:avLst/>
          </a:prstGeom>
          <a:solidFill>
            <a:srgbClr val="FACD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46" name="コンテンツ プレースホルダー 3">
            <a:extLst>
              <a:ext uri="{FF2B5EF4-FFF2-40B4-BE49-F238E27FC236}">
                <a16:creationId xmlns:a16="http://schemas.microsoft.com/office/drawing/2014/main" id="{4E5F9B09-A962-7C16-A543-6C5583318D56}"/>
              </a:ext>
            </a:extLst>
          </p:cNvPr>
          <p:cNvSpPr txBox="1">
            <a:spLocks/>
          </p:cNvSpPr>
          <p:nvPr/>
        </p:nvSpPr>
        <p:spPr>
          <a:xfrm>
            <a:off x="7104112" y="1302513"/>
            <a:ext cx="4768032" cy="276999"/>
          </a:xfrm>
          <a:prstGeom prst="rect">
            <a:avLst/>
          </a:prstGeom>
          <a:noFill/>
          <a:ln>
            <a:noFill/>
          </a:ln>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70C0"/>
              </a:buClr>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流行時期は年度によって変動している</a:t>
            </a:r>
          </a:p>
        </p:txBody>
      </p:sp>
      <p:pic>
        <p:nvPicPr>
          <p:cNvPr id="65" name="オーディオ 64">
            <a:hlinkClick r:id="" action="ppaction://media"/>
            <a:extLst>
              <a:ext uri="{FF2B5EF4-FFF2-40B4-BE49-F238E27FC236}">
                <a16:creationId xmlns:a16="http://schemas.microsoft.com/office/drawing/2014/main" id="{5051C2C6-3059-4568-9416-919A3ACCE65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28782986"/>
      </p:ext>
    </p:extLst>
  </p:cSld>
  <p:clrMapOvr>
    <a:masterClrMapping/>
  </p:clrMapOvr>
  <mc:AlternateContent xmlns:mc="http://schemas.openxmlformats.org/markup-compatibility/2006" xmlns:p14="http://schemas.microsoft.com/office/powerpoint/2010/main">
    <mc:Choice Requires="p14">
      <p:transition spd="slow" p14:dur="2000" advTm="32160"/>
    </mc:Choice>
    <mc:Fallback xmlns="">
      <p:transition spd="slow" advTm="3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5"/>
                </p:tgtEl>
              </p:cMediaNode>
            </p:audio>
          </p:childTnLst>
        </p:cTn>
      </p:par>
    </p:tnLst>
    <p:bldLst>
      <p:bldP spid="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8">
            <a:extLst>
              <a:ext uri="{FF2B5EF4-FFF2-40B4-BE49-F238E27FC236}">
                <a16:creationId xmlns:a16="http://schemas.microsoft.com/office/drawing/2014/main" id="{05732161-3F27-FA45-9DCC-CE4A62E6D8E0}"/>
              </a:ext>
            </a:extLst>
          </p:cNvPr>
          <p:cNvSpPr txBox="1">
            <a:spLocks/>
          </p:cNvSpPr>
          <p:nvPr/>
        </p:nvSpPr>
        <p:spPr>
          <a:xfrm>
            <a:off x="335360" y="206890"/>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3600" dirty="0">
                <a:solidFill>
                  <a:schemeClr val="bg1"/>
                </a:solidFill>
                <a:latin typeface="BIZ UDPゴシック" panose="020B0400000000000000" pitchFamily="50" charset="-128"/>
                <a:ea typeface="BIZ UDPゴシック" panose="020B0400000000000000" pitchFamily="50" charset="-128"/>
              </a:rPr>
              <a:t>RSV</a:t>
            </a:r>
            <a:r>
              <a:rPr lang="ja-JP" altLang="en-US" sz="3600" dirty="0">
                <a:solidFill>
                  <a:schemeClr val="bg1"/>
                </a:solidFill>
                <a:latin typeface="BIZ UDPゴシック" panose="020B0400000000000000" pitchFamily="50" charset="-128"/>
                <a:ea typeface="BIZ UDPゴシック" panose="020B0400000000000000" pitchFamily="50" charset="-128"/>
              </a:rPr>
              <a:t>感染症予防の問題点</a:t>
            </a:r>
          </a:p>
        </p:txBody>
      </p:sp>
      <p:pic>
        <p:nvPicPr>
          <p:cNvPr id="7" name="図 6" descr="ポーズ, スーツ, 写真, 立つ が含まれている画像&#10;&#10;自動的に生成された説明">
            <a:extLst>
              <a:ext uri="{FF2B5EF4-FFF2-40B4-BE49-F238E27FC236}">
                <a16:creationId xmlns:a16="http://schemas.microsoft.com/office/drawing/2014/main" id="{51451C77-0C54-C802-5271-F0B9F5612E4E}"/>
              </a:ext>
            </a:extLst>
          </p:cNvPr>
          <p:cNvPicPr>
            <a:picLocks noChangeAspect="1"/>
          </p:cNvPicPr>
          <p:nvPr/>
        </p:nvPicPr>
        <p:blipFill>
          <a:blip r:embed="rId6">
            <a:extLst>
              <a:ext uri="{28A0092B-C50C-407E-A947-70E740481C1C}">
                <a14:useLocalDpi xmlns:a14="http://schemas.microsoft.com/office/drawing/2010/main" val="0"/>
              </a:ext>
            </a:extLst>
          </a:blip>
          <a:srcRect l="38174" t="48804" r="42842" b="24479"/>
          <a:stretch/>
        </p:blipFill>
        <p:spPr>
          <a:xfrm>
            <a:off x="9191832" y="3717032"/>
            <a:ext cx="3157354" cy="3140968"/>
          </a:xfrm>
          <a:prstGeom prst="rect">
            <a:avLst/>
          </a:prstGeom>
        </p:spPr>
      </p:pic>
      <p:sp>
        <p:nvSpPr>
          <p:cNvPr id="10" name="正方形/長方形 9">
            <a:extLst>
              <a:ext uri="{FF2B5EF4-FFF2-40B4-BE49-F238E27FC236}">
                <a16:creationId xmlns:a16="http://schemas.microsoft.com/office/drawing/2014/main" id="{3C3DE1A2-1EF6-F746-4603-EC79D8684CF4}"/>
              </a:ext>
            </a:extLst>
          </p:cNvPr>
          <p:cNvSpPr/>
          <p:nvPr/>
        </p:nvSpPr>
        <p:spPr>
          <a:xfrm>
            <a:off x="3432120" y="1916832"/>
            <a:ext cx="3708000"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2" name="正方形/長方形 11">
            <a:extLst>
              <a:ext uri="{FF2B5EF4-FFF2-40B4-BE49-F238E27FC236}">
                <a16:creationId xmlns:a16="http://schemas.microsoft.com/office/drawing/2014/main" id="{4FA1B3CF-667E-CB1F-33CD-DA54BEC4B227}"/>
              </a:ext>
            </a:extLst>
          </p:cNvPr>
          <p:cNvSpPr/>
          <p:nvPr/>
        </p:nvSpPr>
        <p:spPr>
          <a:xfrm>
            <a:off x="807368" y="6021288"/>
            <a:ext cx="4208512" cy="21793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3" name="正方形/長方形 12">
            <a:extLst>
              <a:ext uri="{FF2B5EF4-FFF2-40B4-BE49-F238E27FC236}">
                <a16:creationId xmlns:a16="http://schemas.microsoft.com/office/drawing/2014/main" id="{00ACAAE9-B290-0076-1C0C-A8CF99309C5E}"/>
              </a:ext>
            </a:extLst>
          </p:cNvPr>
          <p:cNvSpPr/>
          <p:nvPr/>
        </p:nvSpPr>
        <p:spPr>
          <a:xfrm>
            <a:off x="3897701" y="5462488"/>
            <a:ext cx="2952000" cy="21793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5" name="コンテンツ プレースホルダー 6">
            <a:extLst>
              <a:ext uri="{FF2B5EF4-FFF2-40B4-BE49-F238E27FC236}">
                <a16:creationId xmlns:a16="http://schemas.microsoft.com/office/drawing/2014/main" id="{645E91FF-7D58-9B67-FBEF-C7CB914094BE}"/>
              </a:ext>
            </a:extLst>
          </p:cNvPr>
          <p:cNvSpPr txBox="1">
            <a:spLocks/>
          </p:cNvSpPr>
          <p:nvPr/>
        </p:nvSpPr>
        <p:spPr>
          <a:xfrm>
            <a:off x="479376" y="1556792"/>
            <a:ext cx="11451704" cy="29241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20000"/>
              </a:lnSpc>
              <a:spcBef>
                <a:spcPts val="0"/>
              </a:spcBef>
              <a:buFont typeface="Wingdings" panose="05000000000000000000" pitchFamily="2" charset="2"/>
              <a:buChar char="ü"/>
            </a:pPr>
            <a:r>
              <a:rPr lang="en-US" altLang="ja-JP" dirty="0">
                <a:latin typeface="BIZ UDPゴシック" panose="020B0400000000000000" pitchFamily="50" charset="-128"/>
                <a:ea typeface="BIZ UDPゴシック" panose="020B0400000000000000" pitchFamily="50" charset="-128"/>
              </a:rPr>
              <a:t>RSV</a:t>
            </a:r>
            <a:r>
              <a:rPr lang="ja-JP" altLang="en-US" dirty="0">
                <a:latin typeface="BIZ UDPゴシック" panose="020B0400000000000000" pitchFamily="50" charset="-128"/>
                <a:ea typeface="BIZ UDPゴシック" panose="020B0400000000000000" pitchFamily="50" charset="-128"/>
              </a:rPr>
              <a:t>感染症の流行開始時期は変動するため、</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予防のための抗体製剤を的確に投与することが</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難しくなっている</a:t>
            </a:r>
          </a:p>
          <a:p>
            <a:pPr>
              <a:lnSpc>
                <a:spcPct val="120000"/>
              </a:lnSpc>
              <a:spcBef>
                <a:spcPts val="0"/>
              </a:spcBef>
              <a:buFont typeface="Wingdings" panose="05000000000000000000" pitchFamily="2" charset="2"/>
              <a:buChar char="ü"/>
            </a:pPr>
            <a:endParaRPr lang="ja-JP" altLang="en-US" dirty="0">
              <a:latin typeface="BIZ UDPゴシック" panose="020B0400000000000000" pitchFamily="50" charset="-128"/>
              <a:ea typeface="BIZ UDPゴシック" panose="020B0400000000000000" pitchFamily="50" charset="-128"/>
            </a:endParaRPr>
          </a:p>
          <a:p>
            <a:pPr>
              <a:lnSpc>
                <a:spcPct val="120000"/>
              </a:lnSpc>
              <a:spcBef>
                <a:spcPts val="0"/>
              </a:spcBef>
              <a:buFont typeface="Wingdings" panose="05000000000000000000" pitchFamily="2" charset="2"/>
              <a:buChar char="ü"/>
            </a:pPr>
            <a:r>
              <a:rPr lang="en-US" altLang="ja-JP" dirty="0">
                <a:latin typeface="BIZ UDPゴシック" panose="020B0400000000000000" pitchFamily="50" charset="-128"/>
                <a:ea typeface="BIZ UDPゴシック" panose="020B0400000000000000" pitchFamily="50" charset="-128"/>
              </a:rPr>
              <a:t>RSV</a:t>
            </a:r>
            <a:r>
              <a:rPr lang="ja-JP" altLang="en-US" dirty="0">
                <a:latin typeface="BIZ UDPゴシック" panose="020B0400000000000000" pitchFamily="50" charset="-128"/>
                <a:ea typeface="BIZ UDPゴシック" panose="020B0400000000000000" pitchFamily="50" charset="-128"/>
              </a:rPr>
              <a:t>感染症に感染した場合、重症化するリスクの</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高い基礎疾患をもつ小児は高価な抗体製剤での</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予防ができるが、基礎疾患のない</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小児の予防手段がない</a:t>
            </a:r>
          </a:p>
        </p:txBody>
      </p:sp>
      <p:pic>
        <p:nvPicPr>
          <p:cNvPr id="2" name="図 1" descr="ゲームのキャラクター&#10;&#10;AI によって生成されたコンテンツは間違っている可能性があります。">
            <a:extLst>
              <a:ext uri="{FF2B5EF4-FFF2-40B4-BE49-F238E27FC236}">
                <a16:creationId xmlns:a16="http://schemas.microsoft.com/office/drawing/2014/main" id="{FFB339E4-4856-6536-7171-07B0477A47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3350" y="1064427"/>
            <a:ext cx="2224567" cy="2224567"/>
          </a:xfrm>
          <a:prstGeom prst="rect">
            <a:avLst/>
          </a:prstGeom>
        </p:spPr>
      </p:pic>
      <p:pic>
        <p:nvPicPr>
          <p:cNvPr id="6" name="オーディオ 5">
            <a:hlinkClick r:id="" action="ppaction://media"/>
            <a:extLst>
              <a:ext uri="{FF2B5EF4-FFF2-40B4-BE49-F238E27FC236}">
                <a16:creationId xmlns:a16="http://schemas.microsoft.com/office/drawing/2014/main" id="{37B703DE-2C03-4E88-A26B-B3AE471F8A1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01038085"/>
      </p:ext>
    </p:extLst>
  </p:cSld>
  <p:clrMapOvr>
    <a:masterClrMapping/>
  </p:clrMapOvr>
  <mc:AlternateContent xmlns:mc="http://schemas.openxmlformats.org/markup-compatibility/2006" xmlns:p14="http://schemas.microsoft.com/office/powerpoint/2010/main">
    <mc:Choice Requires="p14">
      <p:transition spd="slow" p14:dur="2000" advTm="40701"/>
    </mc:Choice>
    <mc:Fallback xmlns="">
      <p:transition spd="slow" advTm="40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10"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2135560" y="2543373"/>
            <a:ext cx="7772400" cy="619125"/>
          </a:xfrm>
        </p:spPr>
        <p:txBody>
          <a:bodyPr/>
          <a:lstStyle/>
          <a:p>
            <a:pPr marL="0" indent="0" algn="ctr">
              <a:buNone/>
            </a:pPr>
            <a:r>
              <a:rPr lang="en-US" altLang="ja-JP" sz="4400" dirty="0">
                <a:solidFill>
                  <a:schemeClr val="tx2"/>
                </a:solidFill>
                <a:latin typeface="BIZ UDPゴシック" panose="020B0400000000000000" pitchFamily="50" charset="-128"/>
                <a:ea typeface="BIZ UDPゴシック" panose="020B0400000000000000" pitchFamily="50" charset="-128"/>
              </a:rPr>
              <a:t>RSV</a:t>
            </a:r>
            <a:r>
              <a:rPr lang="ja-JP" altLang="en-US" sz="4400" dirty="0">
                <a:solidFill>
                  <a:schemeClr val="tx2"/>
                </a:solidFill>
                <a:latin typeface="BIZ UDPゴシック" panose="020B0400000000000000" pitchFamily="50" charset="-128"/>
                <a:ea typeface="BIZ UDPゴシック" panose="020B0400000000000000" pitchFamily="50" charset="-128"/>
              </a:rPr>
              <a:t>ワクチン</a:t>
            </a:r>
          </a:p>
        </p:txBody>
      </p:sp>
      <p:pic>
        <p:nvPicPr>
          <p:cNvPr id="3" name="図 2" descr="ゲームのキャラクター&#10;&#10;AI によって生成されたコンテンツは間違っている可能性があります。">
            <a:extLst>
              <a:ext uri="{FF2B5EF4-FFF2-40B4-BE49-F238E27FC236}">
                <a16:creationId xmlns:a16="http://schemas.microsoft.com/office/drawing/2014/main" id="{5D0C305F-FA13-56B6-B84F-4DA5D4D91A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888" y="3162498"/>
            <a:ext cx="2952328" cy="2952328"/>
          </a:xfrm>
          <a:prstGeom prst="rect">
            <a:avLst/>
          </a:prstGeom>
        </p:spPr>
      </p:pic>
      <p:pic>
        <p:nvPicPr>
          <p:cNvPr id="5" name="オーディオ 4">
            <a:hlinkClick r:id="" action="ppaction://media"/>
            <a:extLst>
              <a:ext uri="{FF2B5EF4-FFF2-40B4-BE49-F238E27FC236}">
                <a16:creationId xmlns:a16="http://schemas.microsoft.com/office/drawing/2014/main" id="{5BE7F15A-366A-4EF4-980A-122B2C9FD0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1353212"/>
      </p:ext>
    </p:extLst>
  </p:cSld>
  <p:clrMapOvr>
    <a:masterClrMapping/>
  </p:clrMapOvr>
  <mc:AlternateContent xmlns:mc="http://schemas.openxmlformats.org/markup-compatibility/2006" xmlns:p14="http://schemas.microsoft.com/office/powerpoint/2010/main">
    <mc:Choice Requires="p14">
      <p:transition p14:dur="0" advTm="10032"/>
    </mc:Choice>
    <mc:Fallback xmlns="">
      <p:transition advTm="100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2" grpId="0" build="p"/>
    </p:bldLst>
  </p:timing>
  <p:extLst>
    <p:ext uri="{6950BFC3-D8DA-4A85-94F7-54DA5524770B}">
      <p188:commentRel xmlns:p188="http://schemas.microsoft.com/office/powerpoint/2018/8/main" xmlns="" r:id="rId7"/>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8">
            <a:extLst>
              <a:ext uri="{FF2B5EF4-FFF2-40B4-BE49-F238E27FC236}">
                <a16:creationId xmlns:a16="http://schemas.microsoft.com/office/drawing/2014/main" id="{785AEC53-BD60-4BF5-5431-62C5A3D3E035}"/>
              </a:ext>
            </a:extLst>
          </p:cNvPr>
          <p:cNvSpPr txBox="1">
            <a:spLocks/>
          </p:cNvSpPr>
          <p:nvPr/>
        </p:nvSpPr>
        <p:spPr>
          <a:xfrm>
            <a:off x="335360" y="206890"/>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3600" dirty="0">
                <a:solidFill>
                  <a:schemeClr val="bg1"/>
                </a:solidFill>
                <a:latin typeface="BIZ UDPゴシック" panose="020B0400000000000000" pitchFamily="50" charset="-128"/>
                <a:ea typeface="BIZ UDPゴシック" panose="020B0400000000000000" pitchFamily="50" charset="-128"/>
              </a:rPr>
              <a:t>RS</a:t>
            </a:r>
            <a:r>
              <a:rPr lang="ja-JP" altLang="en-US" sz="3600" dirty="0">
                <a:solidFill>
                  <a:schemeClr val="bg1"/>
                </a:solidFill>
                <a:latin typeface="BIZ UDPゴシック" panose="020B0400000000000000" pitchFamily="50" charset="-128"/>
                <a:ea typeface="BIZ UDPゴシック" panose="020B0400000000000000" pitchFamily="50" charset="-128"/>
              </a:rPr>
              <a:t>ウイルス感染症予防戦略</a:t>
            </a:r>
          </a:p>
        </p:txBody>
      </p:sp>
      <p:grpSp>
        <p:nvGrpSpPr>
          <p:cNvPr id="6" name="グループ化 5">
            <a:extLst>
              <a:ext uri="{FF2B5EF4-FFF2-40B4-BE49-F238E27FC236}">
                <a16:creationId xmlns:a16="http://schemas.microsoft.com/office/drawing/2014/main" id="{F7CDBBC7-B746-78AD-58C1-5018F1B64C3D}"/>
              </a:ext>
            </a:extLst>
          </p:cNvPr>
          <p:cNvGrpSpPr/>
          <p:nvPr/>
        </p:nvGrpSpPr>
        <p:grpSpPr>
          <a:xfrm>
            <a:off x="762881" y="3740280"/>
            <a:ext cx="5978647" cy="3110312"/>
            <a:chOff x="762881" y="3740280"/>
            <a:chExt cx="5978647" cy="3110312"/>
          </a:xfrm>
        </p:grpSpPr>
        <p:sp>
          <p:nvSpPr>
            <p:cNvPr id="14" name="楕円 13">
              <a:extLst>
                <a:ext uri="{FF2B5EF4-FFF2-40B4-BE49-F238E27FC236}">
                  <a16:creationId xmlns:a16="http://schemas.microsoft.com/office/drawing/2014/main" id="{DBCD959E-2B03-B208-1EEC-98F241701F05}"/>
                </a:ext>
              </a:extLst>
            </p:cNvPr>
            <p:cNvSpPr/>
            <p:nvPr/>
          </p:nvSpPr>
          <p:spPr>
            <a:xfrm>
              <a:off x="781580" y="3792002"/>
              <a:ext cx="5959948" cy="2881584"/>
            </a:xfrm>
            <a:prstGeom prst="ellipse">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13" name="テキスト ボックス 12">
              <a:extLst>
                <a:ext uri="{FF2B5EF4-FFF2-40B4-BE49-F238E27FC236}">
                  <a16:creationId xmlns:a16="http://schemas.microsoft.com/office/drawing/2014/main" id="{E59C3DF8-9B23-419C-8826-492A034CFC02}"/>
                </a:ext>
              </a:extLst>
            </p:cNvPr>
            <p:cNvSpPr txBox="1">
              <a:spLocks noChangeArrowheads="1"/>
            </p:cNvSpPr>
            <p:nvPr/>
          </p:nvSpPr>
          <p:spPr bwMode="auto">
            <a:xfrm>
              <a:off x="2999656" y="4924488"/>
              <a:ext cx="28400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Tahoma" panose="020B0604030504040204" pitchFamily="34" charset="0"/>
                  <a:ea typeface="ＭＳ ゴシック" panose="020B0609070205080204" pitchFamily="49" charset="-128"/>
                  <a:cs typeface="Tahoma" panose="020B0604030504040204" pitchFamily="34" charset="0"/>
                </a:defRPr>
              </a:lvl1pPr>
              <a:lvl2pPr marL="742950" indent="-285750">
                <a:lnSpc>
                  <a:spcPct val="90000"/>
                </a:lnSpc>
                <a:spcBef>
                  <a:spcPts val="500"/>
                </a:spcBef>
                <a:buFont typeface="Arial" panose="020B0604020202020204" pitchFamily="34" charset="0"/>
                <a:buChar char="•"/>
                <a:defRPr kumimoji="1" sz="2400">
                  <a:solidFill>
                    <a:schemeClr val="tx1"/>
                  </a:solidFill>
                  <a:latin typeface="Tahoma" panose="020B0604030504040204" pitchFamily="34" charset="0"/>
                  <a:ea typeface="ＭＳ ゴシック" panose="020B0609070205080204" pitchFamily="49" charset="-128"/>
                  <a:cs typeface="Tahoma" panose="020B0604030504040204" pitchFamily="34" charset="0"/>
                </a:defRPr>
              </a:lvl2pPr>
              <a:lvl3pPr marL="1143000" indent="-228600">
                <a:lnSpc>
                  <a:spcPct val="90000"/>
                </a:lnSpc>
                <a:spcBef>
                  <a:spcPts val="500"/>
                </a:spcBef>
                <a:buFont typeface="Arial" panose="020B0604020202020204" pitchFamily="34" charset="0"/>
                <a:buChar char="•"/>
                <a:defRPr kumimoji="1" sz="2000">
                  <a:solidFill>
                    <a:schemeClr val="tx1"/>
                  </a:solidFill>
                  <a:latin typeface="Tahoma" panose="020B0604030504040204" pitchFamily="34" charset="0"/>
                  <a:ea typeface="ＭＳ ゴシック" panose="020B0609070205080204" pitchFamily="49" charset="-128"/>
                  <a:cs typeface="Tahoma" panose="020B0604030504040204" pitchFamily="34" charset="0"/>
                </a:defRPr>
              </a:lvl3pPr>
              <a:lvl4pPr marL="1600200" indent="-228600">
                <a:lnSpc>
                  <a:spcPct val="90000"/>
                </a:lnSpc>
                <a:spcBef>
                  <a:spcPts val="500"/>
                </a:spcBef>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4pPr>
              <a:lvl5pPr marL="2057400" indent="-228600">
                <a:lnSpc>
                  <a:spcPct val="90000"/>
                </a:lnSpc>
                <a:spcBef>
                  <a:spcPts val="500"/>
                </a:spcBef>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9pPr>
            </a:lstStyle>
            <a:p>
              <a:pPr marL="342900" indent="-342900" fontAlgn="base">
                <a:lnSpc>
                  <a:spcPct val="100000"/>
                </a:lnSpc>
                <a:spcBef>
                  <a:spcPct val="0"/>
                </a:spcBef>
                <a:spcAft>
                  <a:spcPct val="0"/>
                </a:spcAft>
                <a:buFont typeface="Wingdings" panose="05000000000000000000" pitchFamily="2" charset="2"/>
                <a:buChar char="ü"/>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母体へのワクチン</a:t>
              </a:r>
            </a:p>
          </p:txBody>
        </p:sp>
        <p:sp>
          <p:nvSpPr>
            <p:cNvPr id="20" name="テキスト ボックス 19">
              <a:extLst>
                <a:ext uri="{FF2B5EF4-FFF2-40B4-BE49-F238E27FC236}">
                  <a16:creationId xmlns:a16="http://schemas.microsoft.com/office/drawing/2014/main" id="{39958467-FCFD-8339-03D4-776E8E748DCD}"/>
                </a:ext>
              </a:extLst>
            </p:cNvPr>
            <p:cNvSpPr txBox="1"/>
            <p:nvPr/>
          </p:nvSpPr>
          <p:spPr>
            <a:xfrm>
              <a:off x="1883739" y="4342146"/>
              <a:ext cx="47736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受動免疫</a:t>
              </a:r>
            </a:p>
          </p:txBody>
        </p:sp>
        <p:pic>
          <p:nvPicPr>
            <p:cNvPr id="25" name="図 24" descr="おもちゃ, 人形, 挿絵 が含まれている画像&#10;&#10;AI によって生成されたコンテンツは間違っている可能性があります。">
              <a:extLst>
                <a:ext uri="{FF2B5EF4-FFF2-40B4-BE49-F238E27FC236}">
                  <a16:creationId xmlns:a16="http://schemas.microsoft.com/office/drawing/2014/main" id="{78726517-A4B3-DE41-EEE4-494DF42002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881" y="3740280"/>
              <a:ext cx="2490966" cy="3110312"/>
            </a:xfrm>
            <a:prstGeom prst="rect">
              <a:avLst/>
            </a:prstGeom>
          </p:spPr>
        </p:pic>
        <p:sp>
          <p:nvSpPr>
            <p:cNvPr id="26" name="吹き出し: 円形 25">
              <a:extLst>
                <a:ext uri="{FF2B5EF4-FFF2-40B4-BE49-F238E27FC236}">
                  <a16:creationId xmlns:a16="http://schemas.microsoft.com/office/drawing/2014/main" id="{B737B274-5447-7E87-A45E-925C7A87CF9B}"/>
                </a:ext>
              </a:extLst>
            </p:cNvPr>
            <p:cNvSpPr/>
            <p:nvPr/>
          </p:nvSpPr>
          <p:spPr>
            <a:xfrm>
              <a:off x="2968612" y="5449940"/>
              <a:ext cx="2417763" cy="960673"/>
            </a:xfrm>
            <a:prstGeom prst="wedgeEllipseCallout">
              <a:avLst>
                <a:gd name="adj1" fmla="val -53721"/>
                <a:gd name="adj2" fmla="val -41869"/>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27" name="正方形/長方形 26">
              <a:extLst>
                <a:ext uri="{FF2B5EF4-FFF2-40B4-BE49-F238E27FC236}">
                  <a16:creationId xmlns:a16="http://schemas.microsoft.com/office/drawing/2014/main" id="{E8DE4010-C3CD-748E-DB65-2DF47D6DC1D8}"/>
                </a:ext>
              </a:extLst>
            </p:cNvPr>
            <p:cNvSpPr/>
            <p:nvPr/>
          </p:nvSpPr>
          <p:spPr>
            <a:xfrm>
              <a:off x="3196378" y="5607112"/>
              <a:ext cx="1960793" cy="646331"/>
            </a:xfrm>
            <a:prstGeom prst="rect">
              <a:avLst/>
            </a:prstGeom>
          </p:spPr>
          <p:txBody>
            <a:bodyPr wrap="square">
              <a:spAutoFit/>
            </a:bodyPr>
            <a:lstStyle/>
            <a:p>
              <a:pPr lvl="0" algn="ctr">
                <a:defRPr/>
              </a:pPr>
              <a:r>
                <a:rPr lang="ja-JP" altLang="en-US" dirty="0">
                  <a:solidFill>
                    <a:prstClr val="black"/>
                  </a:solidFill>
                  <a:latin typeface="BIZ UDPゴシック" panose="020B0400000000000000" pitchFamily="50" charset="-128"/>
                  <a:ea typeface="BIZ UDPゴシック" panose="020B0400000000000000" pitchFamily="50" charset="-128"/>
                </a:rPr>
                <a:t>なるべく早期から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lvl="0" algn="ctr">
                <a:defRPr/>
              </a:pPr>
              <a:r>
                <a:rPr lang="ja-JP" altLang="en-US" dirty="0">
                  <a:solidFill>
                    <a:prstClr val="black"/>
                  </a:solidFill>
                  <a:latin typeface="BIZ UDPゴシック" panose="020B0400000000000000" pitchFamily="50" charset="-128"/>
                  <a:ea typeface="BIZ UDPゴシック" panose="020B0400000000000000" pitchFamily="50" charset="-128"/>
                </a:rPr>
                <a:t>免疫をつけたい</a:t>
              </a:r>
            </a:p>
          </p:txBody>
        </p:sp>
      </p:grpSp>
      <p:grpSp>
        <p:nvGrpSpPr>
          <p:cNvPr id="3" name="グループ化 2">
            <a:extLst>
              <a:ext uri="{FF2B5EF4-FFF2-40B4-BE49-F238E27FC236}">
                <a16:creationId xmlns:a16="http://schemas.microsoft.com/office/drawing/2014/main" id="{449FB893-7576-C9BC-3333-B9410D6CD2B6}"/>
              </a:ext>
            </a:extLst>
          </p:cNvPr>
          <p:cNvGrpSpPr/>
          <p:nvPr/>
        </p:nvGrpSpPr>
        <p:grpSpPr>
          <a:xfrm>
            <a:off x="1508023" y="1107282"/>
            <a:ext cx="9577064" cy="3383756"/>
            <a:chOff x="1508023" y="1107282"/>
            <a:chExt cx="9577064" cy="3383756"/>
          </a:xfrm>
        </p:grpSpPr>
        <p:sp>
          <p:nvSpPr>
            <p:cNvPr id="9" name="楕円 8">
              <a:extLst>
                <a:ext uri="{FF2B5EF4-FFF2-40B4-BE49-F238E27FC236}">
                  <a16:creationId xmlns:a16="http://schemas.microsoft.com/office/drawing/2014/main" id="{0DAFCEE5-70A8-5FDF-AE57-592FA0DC9622}"/>
                </a:ext>
              </a:extLst>
            </p:cNvPr>
            <p:cNvSpPr/>
            <p:nvPr/>
          </p:nvSpPr>
          <p:spPr>
            <a:xfrm>
              <a:off x="1508023" y="1107282"/>
              <a:ext cx="9577064" cy="3383756"/>
            </a:xfrm>
            <a:prstGeom prst="ellipse">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419847" name="テキスト ボックス 7">
              <a:extLst>
                <a:ext uri="{FF2B5EF4-FFF2-40B4-BE49-F238E27FC236}">
                  <a16:creationId xmlns:a16="http://schemas.microsoft.com/office/drawing/2014/main" id="{24A9DCC7-788A-4F6C-9F6D-0E047E253D36}"/>
                </a:ext>
              </a:extLst>
            </p:cNvPr>
            <p:cNvSpPr txBox="1">
              <a:spLocks noChangeArrowheads="1"/>
            </p:cNvSpPr>
            <p:nvPr/>
          </p:nvSpPr>
          <p:spPr bwMode="auto">
            <a:xfrm>
              <a:off x="4128634" y="2496068"/>
              <a:ext cx="39229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Tahoma" panose="020B0604030504040204" pitchFamily="34" charset="0"/>
                  <a:ea typeface="ＭＳ ゴシック" panose="020B0609070205080204" pitchFamily="49" charset="-128"/>
                  <a:cs typeface="Tahoma" panose="020B0604030504040204" pitchFamily="34" charset="0"/>
                </a:defRPr>
              </a:lvl1pPr>
              <a:lvl2pPr marL="742950" indent="-285750">
                <a:lnSpc>
                  <a:spcPct val="90000"/>
                </a:lnSpc>
                <a:spcBef>
                  <a:spcPts val="500"/>
                </a:spcBef>
                <a:buFont typeface="Arial" panose="020B0604020202020204" pitchFamily="34" charset="0"/>
                <a:buChar char="•"/>
                <a:defRPr kumimoji="1" sz="2400">
                  <a:solidFill>
                    <a:schemeClr val="tx1"/>
                  </a:solidFill>
                  <a:latin typeface="Tahoma" panose="020B0604030504040204" pitchFamily="34" charset="0"/>
                  <a:ea typeface="ＭＳ ゴシック" panose="020B0609070205080204" pitchFamily="49" charset="-128"/>
                  <a:cs typeface="Tahoma" panose="020B0604030504040204" pitchFamily="34" charset="0"/>
                </a:defRPr>
              </a:lvl2pPr>
              <a:lvl3pPr marL="1143000" indent="-228600">
                <a:lnSpc>
                  <a:spcPct val="90000"/>
                </a:lnSpc>
                <a:spcBef>
                  <a:spcPts val="500"/>
                </a:spcBef>
                <a:buFont typeface="Arial" panose="020B0604020202020204" pitchFamily="34" charset="0"/>
                <a:buChar char="•"/>
                <a:defRPr kumimoji="1" sz="2000">
                  <a:solidFill>
                    <a:schemeClr val="tx1"/>
                  </a:solidFill>
                  <a:latin typeface="Tahoma" panose="020B0604030504040204" pitchFamily="34" charset="0"/>
                  <a:ea typeface="ＭＳ ゴシック" panose="020B0609070205080204" pitchFamily="49" charset="-128"/>
                  <a:cs typeface="Tahoma" panose="020B0604030504040204" pitchFamily="34" charset="0"/>
                </a:defRPr>
              </a:lvl3pPr>
              <a:lvl4pPr marL="1600200" indent="-228600">
                <a:lnSpc>
                  <a:spcPct val="90000"/>
                </a:lnSpc>
                <a:spcBef>
                  <a:spcPts val="500"/>
                </a:spcBef>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4pPr>
              <a:lvl5pPr marL="2057400" indent="-228600">
                <a:lnSpc>
                  <a:spcPct val="90000"/>
                </a:lnSpc>
                <a:spcBef>
                  <a:spcPts val="500"/>
                </a:spcBef>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乳児 </a:t>
              </a:r>
              <a:r>
                <a:rPr kumimoji="1" lang="en-US" altLang="ja-JP"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 </a:t>
              </a:r>
              <a:r>
                <a:rPr kumimoji="1" lang="ja-JP" altLang="en-US"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高齢者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F757F529-5A33-8A9C-4A85-1D460EE4F599}"/>
                </a:ext>
              </a:extLst>
            </p:cNvPr>
            <p:cNvSpPr txBox="1"/>
            <p:nvPr/>
          </p:nvSpPr>
          <p:spPr>
            <a:xfrm>
              <a:off x="3709193" y="1824509"/>
              <a:ext cx="47736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RSV</a:t>
              </a:r>
              <a:r>
                <a:rPr kumimoji="1" lang="ja-JP" altLang="en-US" sz="3200" b="1"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ハイリスク群</a:t>
              </a:r>
            </a:p>
          </p:txBody>
        </p:sp>
        <p:pic>
          <p:nvPicPr>
            <p:cNvPr id="31" name="図 30" descr="おもちゃ, 人形, レゴ, 時計 が含まれている画像&#10;&#10;AI によって生成されたコンテンツは間違っている可能性があります。">
              <a:extLst>
                <a:ext uri="{FF2B5EF4-FFF2-40B4-BE49-F238E27FC236}">
                  <a16:creationId xmlns:a16="http://schemas.microsoft.com/office/drawing/2014/main" id="{CDD18A95-BE29-A735-1334-F45AB00A95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3327" y="1633805"/>
              <a:ext cx="2196080" cy="2125239"/>
            </a:xfrm>
            <a:prstGeom prst="rect">
              <a:avLst/>
            </a:prstGeom>
          </p:spPr>
        </p:pic>
        <p:pic>
          <p:nvPicPr>
            <p:cNvPr id="33" name="図 32" descr="スーツを着た人の絵&#10;&#10;AI によって生成されたコンテンツは間違っている可能性があります。">
              <a:extLst>
                <a:ext uri="{FF2B5EF4-FFF2-40B4-BE49-F238E27FC236}">
                  <a16:creationId xmlns:a16="http://schemas.microsoft.com/office/drawing/2014/main" id="{6268498B-4E48-F332-84FA-8DC2CB917E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2816" y="1268905"/>
              <a:ext cx="1845652" cy="2684585"/>
            </a:xfrm>
            <a:prstGeom prst="rect">
              <a:avLst/>
            </a:prstGeom>
          </p:spPr>
        </p:pic>
      </p:grpSp>
      <p:grpSp>
        <p:nvGrpSpPr>
          <p:cNvPr id="4" name="グループ化 3">
            <a:extLst>
              <a:ext uri="{FF2B5EF4-FFF2-40B4-BE49-F238E27FC236}">
                <a16:creationId xmlns:a16="http://schemas.microsoft.com/office/drawing/2014/main" id="{EC996F4A-5B30-27C4-A731-A1E1BC70FA93}"/>
              </a:ext>
            </a:extLst>
          </p:cNvPr>
          <p:cNvGrpSpPr/>
          <p:nvPr/>
        </p:nvGrpSpPr>
        <p:grpSpPr>
          <a:xfrm>
            <a:off x="5556672" y="3792002"/>
            <a:ext cx="6129390" cy="2881584"/>
            <a:chOff x="5556672" y="3792002"/>
            <a:chExt cx="6129390" cy="2881584"/>
          </a:xfrm>
        </p:grpSpPr>
        <p:sp>
          <p:nvSpPr>
            <p:cNvPr id="17" name="楕円 16">
              <a:extLst>
                <a:ext uri="{FF2B5EF4-FFF2-40B4-BE49-F238E27FC236}">
                  <a16:creationId xmlns:a16="http://schemas.microsoft.com/office/drawing/2014/main" id="{7F5E6EC8-867F-8948-DC2E-1E0655C5BFCD}"/>
                </a:ext>
              </a:extLst>
            </p:cNvPr>
            <p:cNvSpPr/>
            <p:nvPr/>
          </p:nvSpPr>
          <p:spPr>
            <a:xfrm>
              <a:off x="5726114" y="3792002"/>
              <a:ext cx="5959948" cy="2881584"/>
            </a:xfrm>
            <a:prstGeom prst="ellipse">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16" name="テキスト ボックス 15">
              <a:extLst>
                <a:ext uri="{FF2B5EF4-FFF2-40B4-BE49-F238E27FC236}">
                  <a16:creationId xmlns:a16="http://schemas.microsoft.com/office/drawing/2014/main" id="{2C62B71F-B6A1-46C7-B457-00288F0C6598}"/>
                </a:ext>
              </a:extLst>
            </p:cNvPr>
            <p:cNvSpPr txBox="1">
              <a:spLocks noChangeArrowheads="1"/>
            </p:cNvSpPr>
            <p:nvPr/>
          </p:nvSpPr>
          <p:spPr bwMode="auto">
            <a:xfrm>
              <a:off x="7150282" y="4904649"/>
              <a:ext cx="2233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Tahoma" panose="020B0604030504040204" pitchFamily="34" charset="0"/>
                  <a:ea typeface="ＭＳ ゴシック" panose="020B0609070205080204" pitchFamily="49" charset="-128"/>
                  <a:cs typeface="Tahoma" panose="020B0604030504040204" pitchFamily="34" charset="0"/>
                </a:defRPr>
              </a:lvl1pPr>
              <a:lvl2pPr marL="742950" indent="-285750">
                <a:lnSpc>
                  <a:spcPct val="90000"/>
                </a:lnSpc>
                <a:spcBef>
                  <a:spcPts val="500"/>
                </a:spcBef>
                <a:buFont typeface="Arial" panose="020B0604020202020204" pitchFamily="34" charset="0"/>
                <a:buChar char="•"/>
                <a:defRPr kumimoji="1" sz="2400">
                  <a:solidFill>
                    <a:schemeClr val="tx1"/>
                  </a:solidFill>
                  <a:latin typeface="Tahoma" panose="020B0604030504040204" pitchFamily="34" charset="0"/>
                  <a:ea typeface="ＭＳ ゴシック" panose="020B0609070205080204" pitchFamily="49" charset="-128"/>
                  <a:cs typeface="Tahoma" panose="020B0604030504040204" pitchFamily="34" charset="0"/>
                </a:defRPr>
              </a:lvl2pPr>
              <a:lvl3pPr marL="1143000" indent="-228600">
                <a:lnSpc>
                  <a:spcPct val="90000"/>
                </a:lnSpc>
                <a:spcBef>
                  <a:spcPts val="500"/>
                </a:spcBef>
                <a:buFont typeface="Arial" panose="020B0604020202020204" pitchFamily="34" charset="0"/>
                <a:buChar char="•"/>
                <a:defRPr kumimoji="1" sz="2000">
                  <a:solidFill>
                    <a:schemeClr val="tx1"/>
                  </a:solidFill>
                  <a:latin typeface="Tahoma" panose="020B0604030504040204" pitchFamily="34" charset="0"/>
                  <a:ea typeface="ＭＳ ゴシック" panose="020B0609070205080204" pitchFamily="49" charset="-128"/>
                  <a:cs typeface="Tahoma" panose="020B0604030504040204" pitchFamily="34" charset="0"/>
                </a:defRPr>
              </a:lvl3pPr>
              <a:lvl4pPr marL="1600200" indent="-228600">
                <a:lnSpc>
                  <a:spcPct val="90000"/>
                </a:lnSpc>
                <a:spcBef>
                  <a:spcPts val="500"/>
                </a:spcBef>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4pPr>
              <a:lvl5pPr marL="2057400" indent="-228600">
                <a:lnSpc>
                  <a:spcPct val="90000"/>
                </a:lnSpc>
                <a:spcBef>
                  <a:spcPts val="500"/>
                </a:spcBef>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Tahoma" panose="020B0604030504040204" pitchFamily="34" charset="0"/>
                  <a:ea typeface="ＭＳ ゴシック" panose="020B0609070205080204" pitchFamily="49" charset="-128"/>
                  <a:cs typeface="Tahoma" panose="020B0604030504040204" pitchFamily="34" charset="0"/>
                </a:defRPr>
              </a:lvl9pPr>
            </a:lstStyle>
            <a:p>
              <a:pPr marL="342900" indent="-342900" fontAlgn="base">
                <a:lnSpc>
                  <a:spcPct val="100000"/>
                </a:lnSpc>
                <a:spcBef>
                  <a:spcPct val="0"/>
                </a:spcBef>
                <a:spcAft>
                  <a:spcPct val="0"/>
                </a:spcAft>
                <a:buFont typeface="Wingdings" panose="05000000000000000000" pitchFamily="2" charset="2"/>
                <a:buChar char="ü"/>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rPr>
                <a:t>ワクチン</a:t>
              </a:r>
            </a:p>
          </p:txBody>
        </p:sp>
        <p:sp>
          <p:nvSpPr>
            <p:cNvPr id="21" name="テキスト ボックス 20">
              <a:extLst>
                <a:ext uri="{FF2B5EF4-FFF2-40B4-BE49-F238E27FC236}">
                  <a16:creationId xmlns:a16="http://schemas.microsoft.com/office/drawing/2014/main" id="{4FFF63B8-B2B1-F8D5-B9B4-DF4CE2271F4E}"/>
                </a:ext>
              </a:extLst>
            </p:cNvPr>
            <p:cNvSpPr txBox="1"/>
            <p:nvPr/>
          </p:nvSpPr>
          <p:spPr>
            <a:xfrm>
              <a:off x="5556672" y="4342146"/>
              <a:ext cx="477361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能動免疫</a:t>
              </a:r>
            </a:p>
          </p:txBody>
        </p:sp>
        <p:pic>
          <p:nvPicPr>
            <p:cNvPr id="23" name="図 22" descr="おもちゃ, 人形, スーツ が含まれている画像&#10;&#10;AI によって生成されたコンテンツは間違っている可能性があります。">
              <a:extLst>
                <a:ext uri="{FF2B5EF4-FFF2-40B4-BE49-F238E27FC236}">
                  <a16:creationId xmlns:a16="http://schemas.microsoft.com/office/drawing/2014/main" id="{121FD4CF-4922-058B-8C4C-85785D250EEA}"/>
                </a:ext>
              </a:extLst>
            </p:cNvPr>
            <p:cNvPicPr>
              <a:picLocks noChangeAspect="1"/>
            </p:cNvPicPr>
            <p:nvPr/>
          </p:nvPicPr>
          <p:blipFill>
            <a:blip r:embed="rId9" cstate="print">
              <a:extLst>
                <a:ext uri="{28A0092B-C50C-407E-A947-70E740481C1C}">
                  <a14:useLocalDpi xmlns:a14="http://schemas.microsoft.com/office/drawing/2010/main" val="0"/>
                </a:ext>
              </a:extLst>
            </a:blip>
            <a:srcRect r="49896"/>
            <a:stretch/>
          </p:blipFill>
          <p:spPr>
            <a:xfrm>
              <a:off x="8999505" y="3792002"/>
              <a:ext cx="1909903" cy="2858898"/>
            </a:xfrm>
            <a:prstGeom prst="rect">
              <a:avLst/>
            </a:prstGeom>
          </p:spPr>
        </p:pic>
      </p:grpSp>
      <p:pic>
        <p:nvPicPr>
          <p:cNvPr id="8" name="オーディオ 7">
            <a:hlinkClick r:id="" action="ppaction://media"/>
            <a:extLst>
              <a:ext uri="{FF2B5EF4-FFF2-40B4-BE49-F238E27FC236}">
                <a16:creationId xmlns:a16="http://schemas.microsoft.com/office/drawing/2014/main" id="{C9BF1F4F-47FD-48A7-91FF-A9D3DED8861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466"/>
    </mc:Choice>
    <mc:Fallback xmlns="">
      <p:transition spd="slow" advTm="36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xmlns="" r:id="rId11"/>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910DE4E-B064-FA4F-D2B8-B358ECCDAF04}"/>
              </a:ext>
            </a:extLst>
          </p:cNvPr>
          <p:cNvSpPr/>
          <p:nvPr/>
        </p:nvSpPr>
        <p:spPr>
          <a:xfrm>
            <a:off x="0" y="0"/>
            <a:ext cx="12192000" cy="6858000"/>
          </a:xfrm>
          <a:prstGeom prst="rect">
            <a:avLst/>
          </a:prstGeom>
          <a:solidFill>
            <a:srgbClr val="C6B6D8">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3" name="正方形/長方形 2">
            <a:extLst>
              <a:ext uri="{FF2B5EF4-FFF2-40B4-BE49-F238E27FC236}">
                <a16:creationId xmlns:a16="http://schemas.microsoft.com/office/drawing/2014/main" id="{02EBAB07-F085-A2CA-01C9-82DB2D2CFC34}"/>
              </a:ext>
            </a:extLst>
          </p:cNvPr>
          <p:cNvSpPr/>
          <p:nvPr/>
        </p:nvSpPr>
        <p:spPr>
          <a:xfrm>
            <a:off x="551384" y="404664"/>
            <a:ext cx="11089232" cy="60486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427010" name="コンテンツ プレースホルダー 2">
            <a:extLst>
              <a:ext uri="{FF2B5EF4-FFF2-40B4-BE49-F238E27FC236}">
                <a16:creationId xmlns:a16="http://schemas.microsoft.com/office/drawing/2014/main" id="{2501C30E-E883-48E4-828A-60A438D53536}"/>
              </a:ext>
            </a:extLst>
          </p:cNvPr>
          <p:cNvSpPr>
            <a:spLocks noGrp="1" noChangeArrowheads="1"/>
          </p:cNvSpPr>
          <p:nvPr>
            <p:ph idx="4294967295"/>
          </p:nvPr>
        </p:nvSpPr>
        <p:spPr>
          <a:xfrm>
            <a:off x="1343472" y="5308351"/>
            <a:ext cx="9793088" cy="864096"/>
          </a:xfrm>
          <a:prstGeom prst="rect">
            <a:avLst/>
          </a:prstGeom>
        </p:spPr>
        <p:txBody>
          <a:bodyPr>
            <a:noAutofit/>
          </a:bodyPr>
          <a:lstStyle/>
          <a:p>
            <a:pPr marL="0" indent="0" algn="ctr">
              <a:buFontTx/>
              <a:buNone/>
            </a:pPr>
            <a:r>
              <a:rPr lang="en-US" altLang="ja-JP" sz="2400" b="1" dirty="0">
                <a:solidFill>
                  <a:srgbClr val="C00000"/>
                </a:solidFill>
                <a:latin typeface="BIZ UDPゴシック" panose="020B0400000000000000" pitchFamily="50" charset="-128"/>
                <a:ea typeface="BIZ UDPゴシック" panose="020B0400000000000000" pitchFamily="50" charset="-128"/>
              </a:rPr>
              <a:t>2023</a:t>
            </a:r>
            <a:r>
              <a:rPr lang="ja-JP" altLang="en-US" sz="2400" b="1" dirty="0">
                <a:solidFill>
                  <a:srgbClr val="C00000"/>
                </a:solidFill>
                <a:latin typeface="BIZ UDPゴシック" panose="020B0400000000000000" pitchFamily="50" charset="-128"/>
                <a:ea typeface="BIZ UDPゴシック" panose="020B0400000000000000" pitchFamily="50" charset="-128"/>
              </a:rPr>
              <a:t>年</a:t>
            </a:r>
            <a:r>
              <a:rPr lang="en-US" altLang="ja-JP" sz="2400" b="1" dirty="0">
                <a:solidFill>
                  <a:srgbClr val="C00000"/>
                </a:solidFill>
                <a:latin typeface="BIZ UDPゴシック" panose="020B0400000000000000" pitchFamily="50" charset="-128"/>
                <a:ea typeface="BIZ UDPゴシック" panose="020B0400000000000000" pitchFamily="50" charset="-128"/>
              </a:rPr>
              <a:t>4</a:t>
            </a:r>
            <a:r>
              <a:rPr lang="ja-JP" altLang="en-US" sz="2400" b="1" dirty="0">
                <a:solidFill>
                  <a:srgbClr val="C00000"/>
                </a:solidFill>
                <a:latin typeface="BIZ UDPゴシック" panose="020B0400000000000000" pitchFamily="50" charset="-128"/>
                <a:ea typeface="BIZ UDPゴシック" panose="020B0400000000000000" pitchFamily="50" charset="-128"/>
              </a:rPr>
              <a:t>月 </a:t>
            </a:r>
            <a:r>
              <a:rPr lang="en-US" altLang="ja-JP" sz="2400" b="1" dirty="0">
                <a:solidFill>
                  <a:srgbClr val="C00000"/>
                </a:solidFill>
                <a:latin typeface="BIZ UDPゴシック" panose="020B0400000000000000" pitchFamily="50" charset="-128"/>
                <a:ea typeface="BIZ UDPゴシック" panose="020B0400000000000000" pitchFamily="50" charset="-128"/>
              </a:rPr>
              <a:t>RSV</a:t>
            </a:r>
            <a:r>
              <a:rPr lang="ja-JP" altLang="en-US" sz="2400" b="1" dirty="0">
                <a:solidFill>
                  <a:srgbClr val="C00000"/>
                </a:solidFill>
                <a:latin typeface="BIZ UDPゴシック" panose="020B0400000000000000" pitchFamily="50" charset="-128"/>
                <a:ea typeface="BIZ UDPゴシック" panose="020B0400000000000000" pitchFamily="50" charset="-128"/>
              </a:rPr>
              <a:t>妊婦ワクチンの第</a:t>
            </a:r>
            <a:r>
              <a:rPr lang="en-US" altLang="ja-JP" sz="2400" b="1" dirty="0">
                <a:solidFill>
                  <a:srgbClr val="C00000"/>
                </a:solidFill>
                <a:latin typeface="BIZ UDPゴシック" panose="020B0400000000000000" pitchFamily="50" charset="-128"/>
                <a:ea typeface="BIZ UDPゴシック" panose="020B0400000000000000" pitchFamily="50" charset="-128"/>
              </a:rPr>
              <a:t>III</a:t>
            </a:r>
            <a:r>
              <a:rPr lang="ja-JP" altLang="en-US" sz="2400" b="1" dirty="0">
                <a:solidFill>
                  <a:srgbClr val="C00000"/>
                </a:solidFill>
                <a:latin typeface="BIZ UDPゴシック" panose="020B0400000000000000" pitchFamily="50" charset="-128"/>
                <a:ea typeface="BIZ UDPゴシック" panose="020B0400000000000000" pitchFamily="50" charset="-128"/>
              </a:rPr>
              <a:t>相臨床試験の結果が報告</a:t>
            </a:r>
            <a:endParaRPr lang="en-US" altLang="ja-JP" sz="2400" b="1" dirty="0">
              <a:solidFill>
                <a:srgbClr val="C00000"/>
              </a:solidFill>
              <a:latin typeface="BIZ UDPゴシック" panose="020B0400000000000000" pitchFamily="50" charset="-128"/>
              <a:ea typeface="BIZ UDPゴシック" panose="020B0400000000000000" pitchFamily="50" charset="-128"/>
            </a:endParaRPr>
          </a:p>
          <a:p>
            <a:pPr marL="0" indent="0" algn="ctr">
              <a:buFontTx/>
              <a:buNone/>
            </a:pPr>
            <a:r>
              <a:rPr lang="ja-JP" altLang="en-US" sz="2400" b="1" dirty="0">
                <a:solidFill>
                  <a:srgbClr val="C00000"/>
                </a:solidFill>
                <a:latin typeface="BIZ UDPゴシック" panose="020B0400000000000000" pitchFamily="50" charset="-128"/>
                <a:ea typeface="BIZ UDPゴシック" panose="020B0400000000000000" pitchFamily="50" charset="-128"/>
              </a:rPr>
              <a:t>組換え</a:t>
            </a:r>
            <a:r>
              <a:rPr lang="en-US" altLang="ja-JP" sz="2400" b="1" dirty="0">
                <a:solidFill>
                  <a:srgbClr val="C00000"/>
                </a:solidFill>
                <a:latin typeface="BIZ UDPゴシック" panose="020B0400000000000000" pitchFamily="50" charset="-128"/>
                <a:ea typeface="BIZ UDPゴシック" panose="020B0400000000000000" pitchFamily="50" charset="-128"/>
              </a:rPr>
              <a:t>2</a:t>
            </a:r>
            <a:r>
              <a:rPr lang="ja-JP" altLang="en-US" sz="2400" b="1" dirty="0">
                <a:solidFill>
                  <a:srgbClr val="C00000"/>
                </a:solidFill>
                <a:latin typeface="BIZ UDPゴシック" panose="020B0400000000000000" pitchFamily="50" charset="-128"/>
                <a:ea typeface="BIZ UDPゴシック" panose="020B0400000000000000" pitchFamily="50" charset="-128"/>
              </a:rPr>
              <a:t>価融合前</a:t>
            </a:r>
            <a:r>
              <a:rPr lang="en-US" altLang="ja-JP" sz="2400" b="1" dirty="0">
                <a:solidFill>
                  <a:srgbClr val="C00000"/>
                </a:solidFill>
                <a:latin typeface="BIZ UDPゴシック" panose="020B0400000000000000" pitchFamily="50" charset="-128"/>
                <a:ea typeface="BIZ UDPゴシック" panose="020B0400000000000000" pitchFamily="50" charset="-128"/>
              </a:rPr>
              <a:t>F</a:t>
            </a:r>
            <a:r>
              <a:rPr lang="ja-JP" altLang="en-US" sz="2400" b="1" dirty="0">
                <a:solidFill>
                  <a:srgbClr val="C00000"/>
                </a:solidFill>
                <a:latin typeface="BIZ UDPゴシック" panose="020B0400000000000000" pitchFamily="50" charset="-128"/>
                <a:ea typeface="BIZ UDPゴシック" panose="020B0400000000000000" pitchFamily="50" charset="-128"/>
              </a:rPr>
              <a:t>タンパク質抗原含有</a:t>
            </a:r>
            <a:r>
              <a:rPr lang="en-US" altLang="ja-JP" sz="2400" b="1" dirty="0">
                <a:solidFill>
                  <a:srgbClr val="C00000"/>
                </a:solidFill>
                <a:latin typeface="BIZ UDPゴシック" panose="020B0400000000000000" pitchFamily="50" charset="-128"/>
                <a:ea typeface="BIZ UDPゴシック" panose="020B0400000000000000" pitchFamily="50" charset="-128"/>
              </a:rPr>
              <a:t>RSV</a:t>
            </a:r>
            <a:r>
              <a:rPr lang="ja-JP" altLang="en-US" sz="2400" b="1" dirty="0">
                <a:solidFill>
                  <a:srgbClr val="C00000"/>
                </a:solidFill>
                <a:latin typeface="BIZ UDPゴシック" panose="020B0400000000000000" pitchFamily="50" charset="-128"/>
                <a:ea typeface="BIZ UDPゴシック" panose="020B0400000000000000" pitchFamily="50" charset="-128"/>
              </a:rPr>
              <a:t>ワクチン</a:t>
            </a:r>
          </a:p>
        </p:txBody>
      </p:sp>
      <p:pic>
        <p:nvPicPr>
          <p:cNvPr id="427011" name="図 1">
            <a:extLst>
              <a:ext uri="{FF2B5EF4-FFF2-40B4-BE49-F238E27FC236}">
                <a16:creationId xmlns:a16="http://schemas.microsoft.com/office/drawing/2014/main" id="{03607CA5-916D-455D-B301-6FB6FC6B4D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88" t="3578" r="2468"/>
          <a:stretch/>
        </p:blipFill>
        <p:spPr bwMode="auto">
          <a:xfrm>
            <a:off x="1154886" y="627833"/>
            <a:ext cx="9882227" cy="46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F5BF201C-D092-C16C-6283-F50C28E6BC2F}"/>
              </a:ext>
            </a:extLst>
          </p:cNvPr>
          <p:cNvSpPr/>
          <p:nvPr/>
        </p:nvSpPr>
        <p:spPr>
          <a:xfrm>
            <a:off x="1487488" y="5308351"/>
            <a:ext cx="9505056" cy="928960"/>
          </a:xfrm>
          <a:prstGeom prst="rect">
            <a:avLst/>
          </a:prstGeom>
          <a:noFill/>
          <a:ln w="50800" cmpd="thinThick">
            <a:solidFill>
              <a:srgbClr val="D83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pic>
        <p:nvPicPr>
          <p:cNvPr id="6" name="オーディオ 5">
            <a:hlinkClick r:id="" action="ppaction://media"/>
            <a:extLst>
              <a:ext uri="{FF2B5EF4-FFF2-40B4-BE49-F238E27FC236}">
                <a16:creationId xmlns:a16="http://schemas.microsoft.com/office/drawing/2014/main" id="{AEDD0BD6-BA05-4573-9552-C91DAFCA30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648"/>
    </mc:Choice>
    <mc:Fallback xmlns="">
      <p:transition spd="slow" advTm="2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xmlns="" r:id="rId7"/>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8">
            <a:extLst>
              <a:ext uri="{FF2B5EF4-FFF2-40B4-BE49-F238E27FC236}">
                <a16:creationId xmlns:a16="http://schemas.microsoft.com/office/drawing/2014/main" id="{2139A40F-8035-4100-4B30-890A2EF41888}"/>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3600" dirty="0">
                <a:solidFill>
                  <a:schemeClr val="bg1"/>
                </a:solidFill>
                <a:latin typeface="BIZ UDPゴシック" panose="020B0400000000000000" pitchFamily="50" charset="-128"/>
                <a:ea typeface="BIZ UDPゴシック" panose="020B0400000000000000" pitchFamily="50" charset="-128"/>
              </a:rPr>
              <a:t>臨床試験の種類</a:t>
            </a:r>
          </a:p>
        </p:txBody>
      </p:sp>
      <p:grpSp>
        <p:nvGrpSpPr>
          <p:cNvPr id="65" name="グループ化 64">
            <a:extLst>
              <a:ext uri="{FF2B5EF4-FFF2-40B4-BE49-F238E27FC236}">
                <a16:creationId xmlns:a16="http://schemas.microsoft.com/office/drawing/2014/main" id="{DC2B4D83-2C7B-17EB-4EB4-A3DAA42AA517}"/>
              </a:ext>
            </a:extLst>
          </p:cNvPr>
          <p:cNvGrpSpPr/>
          <p:nvPr/>
        </p:nvGrpSpPr>
        <p:grpSpPr>
          <a:xfrm>
            <a:off x="7339338" y="1268760"/>
            <a:ext cx="4755298" cy="5256584"/>
            <a:chOff x="7339338" y="1268760"/>
            <a:chExt cx="4755298" cy="5256584"/>
          </a:xfrm>
        </p:grpSpPr>
        <p:sp>
          <p:nvSpPr>
            <p:cNvPr id="7" name="矢印: 右 6">
              <a:extLst>
                <a:ext uri="{FF2B5EF4-FFF2-40B4-BE49-F238E27FC236}">
                  <a16:creationId xmlns:a16="http://schemas.microsoft.com/office/drawing/2014/main" id="{82A1A8F7-5C64-EFCC-5CEE-1334D08649B9}"/>
                </a:ext>
              </a:extLst>
            </p:cNvPr>
            <p:cNvSpPr/>
            <p:nvPr/>
          </p:nvSpPr>
          <p:spPr>
            <a:xfrm>
              <a:off x="7339338" y="1268760"/>
              <a:ext cx="4661318" cy="5256584"/>
            </a:xfrm>
            <a:prstGeom prst="rightArrow">
              <a:avLst>
                <a:gd name="adj1" fmla="val 100000"/>
                <a:gd name="adj2" fmla="val 15093"/>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8" name="テキスト ボックス 17">
              <a:extLst>
                <a:ext uri="{FF2B5EF4-FFF2-40B4-BE49-F238E27FC236}">
                  <a16:creationId xmlns:a16="http://schemas.microsoft.com/office/drawing/2014/main" id="{11BD504E-2417-971B-F035-688F8A9AF8AB}"/>
                </a:ext>
              </a:extLst>
            </p:cNvPr>
            <p:cNvSpPr txBox="1"/>
            <p:nvPr/>
          </p:nvSpPr>
          <p:spPr>
            <a:xfrm>
              <a:off x="8494236" y="2564904"/>
              <a:ext cx="3600400" cy="1815882"/>
            </a:xfrm>
            <a:prstGeom prst="rect">
              <a:avLst/>
            </a:prstGeom>
            <a:noFill/>
          </p:spPr>
          <p:txBody>
            <a:bodyPr wrap="square">
              <a:spAutoFit/>
            </a:bodyPr>
            <a:lstStyle/>
            <a:p>
              <a:r>
                <a:rPr lang="ja-JP" altLang="en-US" sz="2800" dirty="0">
                  <a:solidFill>
                    <a:srgbClr val="C00000"/>
                  </a:solidFill>
                  <a:latin typeface="BIZ UDPゴシック" panose="020B0400000000000000" pitchFamily="50" charset="-128"/>
                  <a:ea typeface="BIZ UDPゴシック" panose="020B0400000000000000" pitchFamily="50" charset="-128"/>
                </a:rPr>
                <a:t>多数の患者さんに</a:t>
              </a:r>
              <a:br>
                <a:rPr lang="en-US" altLang="ja-JP" sz="2800" dirty="0">
                  <a:solidFill>
                    <a:srgbClr val="C00000"/>
                  </a:solidFill>
                  <a:latin typeface="BIZ UDPゴシック" panose="020B0400000000000000" pitchFamily="50" charset="-128"/>
                  <a:ea typeface="BIZ UDPゴシック" panose="020B0400000000000000" pitchFamily="50" charset="-128"/>
                </a:rPr>
              </a:br>
              <a:r>
                <a:rPr lang="ja-JP" altLang="en-US" sz="2800" dirty="0">
                  <a:solidFill>
                    <a:srgbClr val="C00000"/>
                  </a:solidFill>
                  <a:latin typeface="BIZ UDPゴシック" panose="020B0400000000000000" pitchFamily="50" charset="-128"/>
                  <a:ea typeface="BIZ UDPゴシック" panose="020B0400000000000000" pitchFamily="50" charset="-128"/>
                </a:rPr>
                <a:t>ついて、有効性と</a:t>
              </a:r>
              <a:br>
                <a:rPr lang="en-US" altLang="ja-JP" sz="2800" dirty="0">
                  <a:solidFill>
                    <a:srgbClr val="C00000"/>
                  </a:solidFill>
                  <a:latin typeface="BIZ UDPゴシック" panose="020B0400000000000000" pitchFamily="50" charset="-128"/>
                  <a:ea typeface="BIZ UDPゴシック" panose="020B0400000000000000" pitchFamily="50" charset="-128"/>
                </a:rPr>
              </a:br>
              <a:r>
                <a:rPr lang="ja-JP" altLang="en-US" sz="2800" dirty="0">
                  <a:solidFill>
                    <a:srgbClr val="C00000"/>
                  </a:solidFill>
                  <a:latin typeface="BIZ UDPゴシック" panose="020B0400000000000000" pitchFamily="50" charset="-128"/>
                  <a:ea typeface="BIZ UDPゴシック" panose="020B0400000000000000" pitchFamily="50" charset="-128"/>
                </a:rPr>
                <a:t>安全性を確認する</a:t>
              </a:r>
              <a:endParaRPr lang="en-US" altLang="ja-JP" sz="2800" dirty="0">
                <a:solidFill>
                  <a:srgbClr val="C00000"/>
                </a:solidFill>
                <a:latin typeface="BIZ UDPゴシック" panose="020B0400000000000000" pitchFamily="50" charset="-128"/>
                <a:ea typeface="BIZ UDPゴシック" panose="020B0400000000000000" pitchFamily="50" charset="-128"/>
              </a:endParaRPr>
            </a:p>
            <a:p>
              <a:r>
                <a:rPr lang="ja-JP" altLang="en-US" sz="2800" dirty="0">
                  <a:solidFill>
                    <a:srgbClr val="C00000"/>
                  </a:solidFill>
                  <a:latin typeface="BIZ UDPゴシック" panose="020B0400000000000000" pitchFamily="50" charset="-128"/>
                  <a:ea typeface="BIZ UDPゴシック" panose="020B0400000000000000" pitchFamily="50" charset="-128"/>
                </a:rPr>
                <a:t>試験</a:t>
              </a:r>
            </a:p>
          </p:txBody>
        </p:sp>
        <p:sp>
          <p:nvSpPr>
            <p:cNvPr id="22" name="四角形: 角を丸くする 21">
              <a:extLst>
                <a:ext uri="{FF2B5EF4-FFF2-40B4-BE49-F238E27FC236}">
                  <a16:creationId xmlns:a16="http://schemas.microsoft.com/office/drawing/2014/main" id="{64A088EF-1151-E778-F087-A7E615E34E17}"/>
                </a:ext>
              </a:extLst>
            </p:cNvPr>
            <p:cNvSpPr/>
            <p:nvPr/>
          </p:nvSpPr>
          <p:spPr>
            <a:xfrm>
              <a:off x="8104408" y="1695738"/>
              <a:ext cx="3053779" cy="696933"/>
            </a:xfrm>
            <a:prstGeom prst="roundRect">
              <a:avLst>
                <a:gd name="adj" fmla="val 50000"/>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23" name="テキスト ボックス 22">
              <a:extLst>
                <a:ext uri="{FF2B5EF4-FFF2-40B4-BE49-F238E27FC236}">
                  <a16:creationId xmlns:a16="http://schemas.microsoft.com/office/drawing/2014/main" id="{40269D61-0775-7B72-EC76-7D653DE4E102}"/>
                </a:ext>
              </a:extLst>
            </p:cNvPr>
            <p:cNvSpPr txBox="1"/>
            <p:nvPr/>
          </p:nvSpPr>
          <p:spPr>
            <a:xfrm>
              <a:off x="8111304" y="1767205"/>
              <a:ext cx="3156188" cy="553998"/>
            </a:xfrm>
            <a:prstGeom prst="rect">
              <a:avLst/>
            </a:prstGeom>
            <a:noFill/>
          </p:spPr>
          <p:txBody>
            <a:bodyPr wrap="square">
              <a:spAutoFit/>
            </a:bodyPr>
            <a:lstStyle/>
            <a:p>
              <a:pPr algn="ctr"/>
              <a:r>
                <a:rPr lang="zh-TW" altLang="en-US" sz="3000" b="1" dirty="0">
                  <a:solidFill>
                    <a:srgbClr val="C00000"/>
                  </a:solidFill>
                  <a:latin typeface="BIZ UDPゴシック" panose="020B0400000000000000" pitchFamily="50" charset="-128"/>
                  <a:ea typeface="BIZ UDPゴシック" panose="020B0400000000000000" pitchFamily="50" charset="-128"/>
                </a:rPr>
                <a:t>第</a:t>
              </a:r>
              <a:r>
                <a:rPr lang="en-US" altLang="zh-TW" sz="3000" b="1" dirty="0">
                  <a:solidFill>
                    <a:srgbClr val="C00000"/>
                  </a:solidFill>
                  <a:latin typeface="BIZ UDPゴシック" panose="020B0400000000000000" pitchFamily="50" charset="-128"/>
                  <a:ea typeface="BIZ UDPゴシック" panose="020B0400000000000000" pitchFamily="50" charset="-128"/>
                </a:rPr>
                <a:t>III</a:t>
              </a:r>
              <a:r>
                <a:rPr lang="zh-TW" altLang="en-US" sz="3000" b="1" dirty="0">
                  <a:solidFill>
                    <a:srgbClr val="C00000"/>
                  </a:solidFill>
                  <a:latin typeface="BIZ UDPゴシック" panose="020B0400000000000000" pitchFamily="50" charset="-128"/>
                  <a:ea typeface="BIZ UDPゴシック" panose="020B0400000000000000" pitchFamily="50" charset="-128"/>
                </a:rPr>
                <a:t>相臨床試験</a:t>
              </a:r>
            </a:p>
          </p:txBody>
        </p:sp>
        <p:grpSp>
          <p:nvGrpSpPr>
            <p:cNvPr id="38" name="グループ化 37">
              <a:extLst>
                <a:ext uri="{FF2B5EF4-FFF2-40B4-BE49-F238E27FC236}">
                  <a16:creationId xmlns:a16="http://schemas.microsoft.com/office/drawing/2014/main" id="{DFD9CC65-9BC4-CA48-9A3C-1EEB803ADB0C}"/>
                </a:ext>
              </a:extLst>
            </p:cNvPr>
            <p:cNvGrpSpPr/>
            <p:nvPr/>
          </p:nvGrpSpPr>
          <p:grpSpPr>
            <a:xfrm>
              <a:off x="8113760" y="4540122"/>
              <a:ext cx="859137" cy="727829"/>
              <a:chOff x="747374" y="5221451"/>
              <a:chExt cx="859137" cy="727829"/>
            </a:xfrm>
          </p:grpSpPr>
          <p:sp>
            <p:nvSpPr>
              <p:cNvPr id="39" name="楕円 38">
                <a:extLst>
                  <a:ext uri="{FF2B5EF4-FFF2-40B4-BE49-F238E27FC236}">
                    <a16:creationId xmlns:a16="http://schemas.microsoft.com/office/drawing/2014/main" id="{212D6C39-7897-5225-745D-32A289B13076}"/>
                  </a:ext>
                </a:extLst>
              </p:cNvPr>
              <p:cNvSpPr/>
              <p:nvPr/>
            </p:nvSpPr>
            <p:spPr>
              <a:xfrm>
                <a:off x="804127" y="5221451"/>
                <a:ext cx="727829" cy="727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40" name="テキスト ボックス 39">
                <a:extLst>
                  <a:ext uri="{FF2B5EF4-FFF2-40B4-BE49-F238E27FC236}">
                    <a16:creationId xmlns:a16="http://schemas.microsoft.com/office/drawing/2014/main" id="{4DB645E0-2A15-E8C8-ED1C-BA6781992A78}"/>
                  </a:ext>
                </a:extLst>
              </p:cNvPr>
              <p:cNvSpPr txBox="1"/>
              <p:nvPr/>
            </p:nvSpPr>
            <p:spPr>
              <a:xfrm>
                <a:off x="747374" y="5446865"/>
                <a:ext cx="859137" cy="276999"/>
              </a:xfrm>
              <a:prstGeom prst="rect">
                <a:avLst/>
              </a:prstGeom>
              <a:noFill/>
            </p:spPr>
            <p:txBody>
              <a:bodyPr wrap="square">
                <a:spAutoFit/>
              </a:bodyPr>
              <a:lstStyle/>
              <a:p>
                <a:pPr algn="ctr"/>
                <a:r>
                  <a:rPr lang="ja-JP" altLang="en-US" sz="1200" dirty="0">
                    <a:latin typeface="BIZ UDPゴシック" panose="020B0400000000000000" pitchFamily="50" charset="-128"/>
                    <a:ea typeface="BIZ UDPゴシック" panose="020B0400000000000000" pitchFamily="50" charset="-128"/>
                  </a:rPr>
                  <a:t>患者さん</a:t>
                </a:r>
                <a:endParaRPr lang="ja-JP" altLang="en-US" sz="1200" dirty="0"/>
              </a:p>
            </p:txBody>
          </p:sp>
        </p:grpSp>
        <p:pic>
          <p:nvPicPr>
            <p:cNvPr id="41" name="図 40" descr="図形&#10;&#10;AI によって生成されたコンテンツは間違っている可能性があります。">
              <a:extLst>
                <a:ext uri="{FF2B5EF4-FFF2-40B4-BE49-F238E27FC236}">
                  <a16:creationId xmlns:a16="http://schemas.microsoft.com/office/drawing/2014/main" id="{9E562AE1-AB73-AE09-E7BB-6291BFAD9AC7}"/>
                </a:ext>
              </a:extLst>
            </p:cNvPr>
            <p:cNvPicPr>
              <a:picLocks noChangeAspect="1"/>
            </p:cNvPicPr>
            <p:nvPr/>
          </p:nvPicPr>
          <p:blipFill>
            <a:blip r:embed="rId6" cstate="print">
              <a:extLst>
                <a:ext uri="{28A0092B-C50C-407E-A947-70E740481C1C}">
                  <a14:useLocalDpi xmlns:a14="http://schemas.microsoft.com/office/drawing/2010/main" val="0"/>
                </a:ext>
              </a:extLst>
            </a:blip>
            <a:srcRect l="14009" t="12054" r="8339" b="13671"/>
            <a:stretch/>
          </p:blipFill>
          <p:spPr>
            <a:xfrm>
              <a:off x="8827126" y="4458002"/>
              <a:ext cx="1001163" cy="957634"/>
            </a:xfrm>
            <a:prstGeom prst="rect">
              <a:avLst/>
            </a:prstGeom>
          </p:spPr>
        </p:pic>
        <p:pic>
          <p:nvPicPr>
            <p:cNvPr id="42" name="図 41" descr="図形&#10;&#10;AI によって生成されたコンテンツは間違っている可能性があります。">
              <a:extLst>
                <a:ext uri="{FF2B5EF4-FFF2-40B4-BE49-F238E27FC236}">
                  <a16:creationId xmlns:a16="http://schemas.microsoft.com/office/drawing/2014/main" id="{A1AF0D23-C2FD-3EBE-1FB9-40A06317078D}"/>
                </a:ext>
              </a:extLst>
            </p:cNvPr>
            <p:cNvPicPr>
              <a:picLocks noChangeAspect="1"/>
            </p:cNvPicPr>
            <p:nvPr/>
          </p:nvPicPr>
          <p:blipFill>
            <a:blip r:embed="rId6" cstate="print">
              <a:extLst>
                <a:ext uri="{28A0092B-C50C-407E-A947-70E740481C1C}">
                  <a14:useLocalDpi xmlns:a14="http://schemas.microsoft.com/office/drawing/2010/main" val="0"/>
                </a:ext>
              </a:extLst>
            </a:blip>
            <a:srcRect l="14009" t="12054" r="8339" b="13671"/>
            <a:stretch/>
          </p:blipFill>
          <p:spPr>
            <a:xfrm>
              <a:off x="9940493" y="4458002"/>
              <a:ext cx="1001163" cy="957634"/>
            </a:xfrm>
            <a:prstGeom prst="rect">
              <a:avLst/>
            </a:prstGeom>
          </p:spPr>
        </p:pic>
        <p:pic>
          <p:nvPicPr>
            <p:cNvPr id="44" name="図 43" descr="図形&#10;&#10;AI によって生成されたコンテンツは間違っている可能性があります。">
              <a:extLst>
                <a:ext uri="{FF2B5EF4-FFF2-40B4-BE49-F238E27FC236}">
                  <a16:creationId xmlns:a16="http://schemas.microsoft.com/office/drawing/2014/main" id="{08B4637F-0200-3672-61F7-B0D870EE6DB3}"/>
                </a:ext>
              </a:extLst>
            </p:cNvPr>
            <p:cNvPicPr>
              <a:picLocks noChangeAspect="1"/>
            </p:cNvPicPr>
            <p:nvPr/>
          </p:nvPicPr>
          <p:blipFill>
            <a:blip r:embed="rId6" cstate="print">
              <a:extLst>
                <a:ext uri="{28A0092B-C50C-407E-A947-70E740481C1C}">
                  <a14:useLocalDpi xmlns:a14="http://schemas.microsoft.com/office/drawing/2010/main" val="0"/>
                </a:ext>
              </a:extLst>
            </a:blip>
            <a:srcRect l="14009" t="12054" r="8339" b="13671"/>
            <a:stretch/>
          </p:blipFill>
          <p:spPr>
            <a:xfrm>
              <a:off x="7988926" y="5435902"/>
              <a:ext cx="1001163" cy="957634"/>
            </a:xfrm>
            <a:prstGeom prst="rect">
              <a:avLst/>
            </a:prstGeom>
          </p:spPr>
        </p:pic>
        <p:pic>
          <p:nvPicPr>
            <p:cNvPr id="45" name="図 44" descr="図形&#10;&#10;AI によって生成されたコンテンツは間違っている可能性があります。">
              <a:extLst>
                <a:ext uri="{FF2B5EF4-FFF2-40B4-BE49-F238E27FC236}">
                  <a16:creationId xmlns:a16="http://schemas.microsoft.com/office/drawing/2014/main" id="{D5C23549-C7DA-1294-54D4-1E63D8886164}"/>
                </a:ext>
              </a:extLst>
            </p:cNvPr>
            <p:cNvPicPr>
              <a:picLocks noChangeAspect="1"/>
            </p:cNvPicPr>
            <p:nvPr/>
          </p:nvPicPr>
          <p:blipFill>
            <a:blip r:embed="rId6" cstate="print">
              <a:extLst>
                <a:ext uri="{28A0092B-C50C-407E-A947-70E740481C1C}">
                  <a14:useLocalDpi xmlns:a14="http://schemas.microsoft.com/office/drawing/2010/main" val="0"/>
                </a:ext>
              </a:extLst>
            </a:blip>
            <a:srcRect l="14009" t="12054" r="8339" b="13671"/>
            <a:stretch/>
          </p:blipFill>
          <p:spPr>
            <a:xfrm>
              <a:off x="9102293" y="5435902"/>
              <a:ext cx="1001163" cy="957634"/>
            </a:xfrm>
            <a:prstGeom prst="rect">
              <a:avLst/>
            </a:prstGeom>
          </p:spPr>
        </p:pic>
        <p:pic>
          <p:nvPicPr>
            <p:cNvPr id="46" name="図 45" descr="図形&#10;&#10;AI によって生成されたコンテンツは間違っている可能性があります。">
              <a:extLst>
                <a:ext uri="{FF2B5EF4-FFF2-40B4-BE49-F238E27FC236}">
                  <a16:creationId xmlns:a16="http://schemas.microsoft.com/office/drawing/2014/main" id="{6E9B69F1-05DC-3AA1-3D76-E11DFDA4A8F3}"/>
                </a:ext>
              </a:extLst>
            </p:cNvPr>
            <p:cNvPicPr>
              <a:picLocks noChangeAspect="1"/>
            </p:cNvPicPr>
            <p:nvPr/>
          </p:nvPicPr>
          <p:blipFill>
            <a:blip r:embed="rId6" cstate="print">
              <a:extLst>
                <a:ext uri="{28A0092B-C50C-407E-A947-70E740481C1C}">
                  <a14:useLocalDpi xmlns:a14="http://schemas.microsoft.com/office/drawing/2010/main" val="0"/>
                </a:ext>
              </a:extLst>
            </a:blip>
            <a:srcRect l="14009" t="12054" r="8339" b="13671"/>
            <a:stretch/>
          </p:blipFill>
          <p:spPr>
            <a:xfrm>
              <a:off x="10198726" y="5435902"/>
              <a:ext cx="1001163" cy="957634"/>
            </a:xfrm>
            <a:prstGeom prst="rect">
              <a:avLst/>
            </a:prstGeom>
          </p:spPr>
        </p:pic>
      </p:grpSp>
      <p:grpSp>
        <p:nvGrpSpPr>
          <p:cNvPr id="64" name="グループ化 63">
            <a:extLst>
              <a:ext uri="{FF2B5EF4-FFF2-40B4-BE49-F238E27FC236}">
                <a16:creationId xmlns:a16="http://schemas.microsoft.com/office/drawing/2014/main" id="{4A2E8D2B-2C97-B98F-C38D-1CF46DA64E9E}"/>
              </a:ext>
            </a:extLst>
          </p:cNvPr>
          <p:cNvGrpSpPr/>
          <p:nvPr/>
        </p:nvGrpSpPr>
        <p:grpSpPr>
          <a:xfrm>
            <a:off x="3600402" y="1268760"/>
            <a:ext cx="4696398" cy="5256584"/>
            <a:chOff x="3600402" y="1268760"/>
            <a:chExt cx="4696398" cy="5256584"/>
          </a:xfrm>
        </p:grpSpPr>
        <p:sp>
          <p:nvSpPr>
            <p:cNvPr id="6" name="矢印: 右 5">
              <a:extLst>
                <a:ext uri="{FF2B5EF4-FFF2-40B4-BE49-F238E27FC236}">
                  <a16:creationId xmlns:a16="http://schemas.microsoft.com/office/drawing/2014/main" id="{A2A6B7B7-9B39-B775-E230-8261349D874C}"/>
                </a:ext>
              </a:extLst>
            </p:cNvPr>
            <p:cNvSpPr/>
            <p:nvPr/>
          </p:nvSpPr>
          <p:spPr>
            <a:xfrm>
              <a:off x="3600402" y="1268760"/>
              <a:ext cx="4696398" cy="5256584"/>
            </a:xfrm>
            <a:prstGeom prst="rightArrow">
              <a:avLst>
                <a:gd name="adj1" fmla="val 100000"/>
                <a:gd name="adj2" fmla="val 15970"/>
              </a:avLst>
            </a:prstGeom>
            <a:solidFill>
              <a:schemeClr val="accent3">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5" name="テキスト ボックス 14">
              <a:extLst>
                <a:ext uri="{FF2B5EF4-FFF2-40B4-BE49-F238E27FC236}">
                  <a16:creationId xmlns:a16="http://schemas.microsoft.com/office/drawing/2014/main" id="{377E7561-2CA0-A3B6-F315-59AE186B57F5}"/>
                </a:ext>
              </a:extLst>
            </p:cNvPr>
            <p:cNvSpPr txBox="1"/>
            <p:nvPr/>
          </p:nvSpPr>
          <p:spPr>
            <a:xfrm>
              <a:off x="4596326" y="2573911"/>
              <a:ext cx="3600400" cy="1815882"/>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比較的少数の</a:t>
              </a:r>
              <a:br>
                <a:rPr lang="en-US" altLang="ja-JP" sz="2800" dirty="0">
                  <a:latin typeface="BIZ UDPゴシック" panose="020B0400000000000000" pitchFamily="50" charset="-128"/>
                  <a:ea typeface="BIZ UDPゴシック" panose="020B0400000000000000" pitchFamily="50" charset="-128"/>
                </a:rPr>
              </a:br>
              <a:r>
                <a:rPr lang="ja-JP" altLang="en-US" sz="2800" dirty="0">
                  <a:latin typeface="BIZ UDPゴシック" panose="020B0400000000000000" pitchFamily="50" charset="-128"/>
                  <a:ea typeface="BIZ UDPゴシック" panose="020B0400000000000000" pitchFamily="50" charset="-128"/>
                </a:rPr>
                <a:t>患者さんについて、</a:t>
              </a:r>
              <a:br>
                <a:rPr lang="en-US" altLang="ja-JP" sz="2800" dirty="0">
                  <a:latin typeface="BIZ UDPゴシック" panose="020B0400000000000000" pitchFamily="50" charset="-128"/>
                  <a:ea typeface="BIZ UDPゴシック" panose="020B0400000000000000" pitchFamily="50" charset="-128"/>
                </a:rPr>
              </a:br>
              <a:r>
                <a:rPr lang="ja-JP" altLang="en-US" sz="2800" dirty="0">
                  <a:latin typeface="BIZ UDPゴシック" panose="020B0400000000000000" pitchFamily="50" charset="-128"/>
                  <a:ea typeface="BIZ UDPゴシック" panose="020B0400000000000000" pitchFamily="50" charset="-128"/>
                </a:rPr>
                <a:t>有効性と安全性などを調べる試験</a:t>
              </a:r>
            </a:p>
          </p:txBody>
        </p:sp>
        <p:sp>
          <p:nvSpPr>
            <p:cNvPr id="20" name="四角形: 角を丸くする 19">
              <a:extLst>
                <a:ext uri="{FF2B5EF4-FFF2-40B4-BE49-F238E27FC236}">
                  <a16:creationId xmlns:a16="http://schemas.microsoft.com/office/drawing/2014/main" id="{187E9EEA-D765-4CB2-5D7C-97B2DD538994}"/>
                </a:ext>
              </a:extLst>
            </p:cNvPr>
            <p:cNvSpPr/>
            <p:nvPr/>
          </p:nvSpPr>
          <p:spPr>
            <a:xfrm>
              <a:off x="4429353" y="1704745"/>
              <a:ext cx="3053779" cy="696933"/>
            </a:xfrm>
            <a:prstGeom prst="roundRect">
              <a:avLst>
                <a:gd name="adj" fmla="val 50000"/>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21" name="テキスト ボックス 20">
              <a:extLst>
                <a:ext uri="{FF2B5EF4-FFF2-40B4-BE49-F238E27FC236}">
                  <a16:creationId xmlns:a16="http://schemas.microsoft.com/office/drawing/2014/main" id="{38D63431-15F5-E414-36B6-EC822A24AC42}"/>
                </a:ext>
              </a:extLst>
            </p:cNvPr>
            <p:cNvSpPr txBox="1"/>
            <p:nvPr/>
          </p:nvSpPr>
          <p:spPr>
            <a:xfrm>
              <a:off x="4436249" y="1776212"/>
              <a:ext cx="3156188" cy="553998"/>
            </a:xfrm>
            <a:prstGeom prst="rect">
              <a:avLst/>
            </a:prstGeom>
            <a:noFill/>
          </p:spPr>
          <p:txBody>
            <a:bodyPr wrap="square">
              <a:spAutoFit/>
            </a:bodyPr>
            <a:lstStyle/>
            <a:p>
              <a:pPr algn="ctr"/>
              <a:r>
                <a:rPr lang="zh-TW" altLang="en-US" sz="3000" b="1" dirty="0">
                  <a:latin typeface="BIZ UDPゴシック" panose="020B0400000000000000" pitchFamily="50" charset="-128"/>
                  <a:ea typeface="BIZ UDPゴシック" panose="020B0400000000000000" pitchFamily="50" charset="-128"/>
                </a:rPr>
                <a:t>第</a:t>
              </a:r>
              <a:r>
                <a:rPr lang="en-US" altLang="zh-TW" sz="3000" b="1" dirty="0">
                  <a:latin typeface="BIZ UDPゴシック" panose="020B0400000000000000" pitchFamily="50" charset="-128"/>
                  <a:ea typeface="BIZ UDPゴシック" panose="020B0400000000000000" pitchFamily="50" charset="-128"/>
                </a:rPr>
                <a:t>II</a:t>
              </a:r>
              <a:r>
                <a:rPr lang="zh-TW" altLang="en-US" sz="3000" b="1" dirty="0">
                  <a:latin typeface="BIZ UDPゴシック" panose="020B0400000000000000" pitchFamily="50" charset="-128"/>
                  <a:ea typeface="BIZ UDPゴシック" panose="020B0400000000000000" pitchFamily="50" charset="-128"/>
                </a:rPr>
                <a:t>相臨床試験</a:t>
              </a:r>
            </a:p>
          </p:txBody>
        </p:sp>
        <p:grpSp>
          <p:nvGrpSpPr>
            <p:cNvPr id="34" name="グループ化 33">
              <a:extLst>
                <a:ext uri="{FF2B5EF4-FFF2-40B4-BE49-F238E27FC236}">
                  <a16:creationId xmlns:a16="http://schemas.microsoft.com/office/drawing/2014/main" id="{A51EFA9A-8B88-2F50-7C6B-832909ACDEE2}"/>
                </a:ext>
              </a:extLst>
            </p:cNvPr>
            <p:cNvGrpSpPr/>
            <p:nvPr/>
          </p:nvGrpSpPr>
          <p:grpSpPr>
            <a:xfrm>
              <a:off x="4629012" y="5001755"/>
              <a:ext cx="859137" cy="727829"/>
              <a:chOff x="747374" y="5221451"/>
              <a:chExt cx="859137" cy="727829"/>
            </a:xfrm>
          </p:grpSpPr>
          <p:sp>
            <p:nvSpPr>
              <p:cNvPr id="35" name="楕円 34">
                <a:extLst>
                  <a:ext uri="{FF2B5EF4-FFF2-40B4-BE49-F238E27FC236}">
                    <a16:creationId xmlns:a16="http://schemas.microsoft.com/office/drawing/2014/main" id="{F7BB0B51-7DE6-A200-DC4E-086DB1B4DD8A}"/>
                  </a:ext>
                </a:extLst>
              </p:cNvPr>
              <p:cNvSpPr/>
              <p:nvPr/>
            </p:nvSpPr>
            <p:spPr>
              <a:xfrm>
                <a:off x="804127" y="5221451"/>
                <a:ext cx="727829" cy="727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36" name="テキスト ボックス 35">
                <a:extLst>
                  <a:ext uri="{FF2B5EF4-FFF2-40B4-BE49-F238E27FC236}">
                    <a16:creationId xmlns:a16="http://schemas.microsoft.com/office/drawing/2014/main" id="{615A03C1-FC4F-A613-74EA-3AD50CF40D90}"/>
                  </a:ext>
                </a:extLst>
              </p:cNvPr>
              <p:cNvSpPr txBox="1"/>
              <p:nvPr/>
            </p:nvSpPr>
            <p:spPr>
              <a:xfrm>
                <a:off x="747374" y="5446865"/>
                <a:ext cx="859137" cy="276999"/>
              </a:xfrm>
              <a:prstGeom prst="rect">
                <a:avLst/>
              </a:prstGeom>
              <a:noFill/>
            </p:spPr>
            <p:txBody>
              <a:bodyPr wrap="square">
                <a:spAutoFit/>
              </a:bodyPr>
              <a:lstStyle/>
              <a:p>
                <a:pPr algn="ctr"/>
                <a:r>
                  <a:rPr lang="ja-JP" altLang="en-US" sz="1200" dirty="0">
                    <a:latin typeface="BIZ UDPゴシック" panose="020B0400000000000000" pitchFamily="50" charset="-128"/>
                    <a:ea typeface="BIZ UDPゴシック" panose="020B0400000000000000" pitchFamily="50" charset="-128"/>
                  </a:rPr>
                  <a:t>患者さん</a:t>
                </a:r>
                <a:endParaRPr lang="ja-JP" altLang="en-US" sz="1200" dirty="0"/>
              </a:p>
            </p:txBody>
          </p:sp>
        </p:grpSp>
        <p:pic>
          <p:nvPicPr>
            <p:cNvPr id="37" name="図 36" descr="図形&#10;&#10;AI によって生成されたコンテンツは間違っている可能性があります。">
              <a:extLst>
                <a:ext uri="{FF2B5EF4-FFF2-40B4-BE49-F238E27FC236}">
                  <a16:creationId xmlns:a16="http://schemas.microsoft.com/office/drawing/2014/main" id="{CA97E749-EDE5-2412-B3F2-AE13CBC9CB73}"/>
                </a:ext>
              </a:extLst>
            </p:cNvPr>
            <p:cNvPicPr>
              <a:picLocks noChangeAspect="1"/>
            </p:cNvPicPr>
            <p:nvPr/>
          </p:nvPicPr>
          <p:blipFill>
            <a:blip r:embed="rId7" cstate="print">
              <a:extLst>
                <a:ext uri="{28A0092B-C50C-407E-A947-70E740481C1C}">
                  <a14:useLocalDpi xmlns:a14="http://schemas.microsoft.com/office/drawing/2010/main" val="0"/>
                </a:ext>
              </a:extLst>
            </a:blip>
            <a:srcRect l="14009" t="12054" r="8339" b="13671"/>
            <a:stretch/>
          </p:blipFill>
          <p:spPr>
            <a:xfrm>
              <a:off x="5297446" y="4869160"/>
              <a:ext cx="1656184" cy="1584176"/>
            </a:xfrm>
            <a:prstGeom prst="rect">
              <a:avLst/>
            </a:prstGeom>
          </p:spPr>
        </p:pic>
      </p:grpSp>
      <p:grpSp>
        <p:nvGrpSpPr>
          <p:cNvPr id="63" name="グループ化 62">
            <a:extLst>
              <a:ext uri="{FF2B5EF4-FFF2-40B4-BE49-F238E27FC236}">
                <a16:creationId xmlns:a16="http://schemas.microsoft.com/office/drawing/2014/main" id="{23479EE4-5201-BB80-F31C-77B4D3B422AD}"/>
              </a:ext>
            </a:extLst>
          </p:cNvPr>
          <p:cNvGrpSpPr/>
          <p:nvPr/>
        </p:nvGrpSpPr>
        <p:grpSpPr>
          <a:xfrm>
            <a:off x="335360" y="1268760"/>
            <a:ext cx="4093993" cy="5256584"/>
            <a:chOff x="335360" y="1268760"/>
            <a:chExt cx="4093993" cy="5256584"/>
          </a:xfrm>
        </p:grpSpPr>
        <p:sp>
          <p:nvSpPr>
            <p:cNvPr id="5" name="矢印: 右 4">
              <a:extLst>
                <a:ext uri="{FF2B5EF4-FFF2-40B4-BE49-F238E27FC236}">
                  <a16:creationId xmlns:a16="http://schemas.microsoft.com/office/drawing/2014/main" id="{C1A2926D-4081-BA17-C164-0B048023ECF3}"/>
                </a:ext>
              </a:extLst>
            </p:cNvPr>
            <p:cNvSpPr/>
            <p:nvPr/>
          </p:nvSpPr>
          <p:spPr>
            <a:xfrm>
              <a:off x="335360" y="1268760"/>
              <a:ext cx="4093993" cy="5256584"/>
            </a:xfrm>
            <a:prstGeom prst="rightArrow">
              <a:avLst>
                <a:gd name="adj1" fmla="val 100000"/>
                <a:gd name="adj2" fmla="val 14217"/>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2" name="四角形: 角を丸くする 11">
              <a:extLst>
                <a:ext uri="{FF2B5EF4-FFF2-40B4-BE49-F238E27FC236}">
                  <a16:creationId xmlns:a16="http://schemas.microsoft.com/office/drawing/2014/main" id="{AB967B23-EE1A-F41C-F765-F24A91162C45}"/>
                </a:ext>
              </a:extLst>
            </p:cNvPr>
            <p:cNvSpPr/>
            <p:nvPr/>
          </p:nvSpPr>
          <p:spPr>
            <a:xfrm>
              <a:off x="732119" y="1695738"/>
              <a:ext cx="3053779" cy="696933"/>
            </a:xfrm>
            <a:prstGeom prst="roundRect">
              <a:avLst>
                <a:gd name="adj" fmla="val 50000"/>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0" name="テキスト ボックス 9">
              <a:extLst>
                <a:ext uri="{FF2B5EF4-FFF2-40B4-BE49-F238E27FC236}">
                  <a16:creationId xmlns:a16="http://schemas.microsoft.com/office/drawing/2014/main" id="{874C0DDD-1365-CDC6-EB02-3419CD74336F}"/>
                </a:ext>
              </a:extLst>
            </p:cNvPr>
            <p:cNvSpPr txBox="1"/>
            <p:nvPr/>
          </p:nvSpPr>
          <p:spPr>
            <a:xfrm>
              <a:off x="739015" y="1767205"/>
              <a:ext cx="3156188" cy="553998"/>
            </a:xfrm>
            <a:prstGeom prst="rect">
              <a:avLst/>
            </a:prstGeom>
            <a:noFill/>
          </p:spPr>
          <p:txBody>
            <a:bodyPr wrap="square">
              <a:spAutoFit/>
            </a:bodyPr>
            <a:lstStyle/>
            <a:p>
              <a:pPr algn="ctr"/>
              <a:r>
                <a:rPr lang="ja-JP" altLang="en-US" sz="3000" b="1" dirty="0">
                  <a:latin typeface="BIZ UDPゴシック" panose="020B0400000000000000" pitchFamily="50" charset="-128"/>
                  <a:ea typeface="BIZ UDPゴシック" panose="020B0400000000000000" pitchFamily="50" charset="-128"/>
                </a:rPr>
                <a:t>第</a:t>
              </a:r>
              <a:r>
                <a:rPr lang="en-US" altLang="ja-JP" sz="3000" b="1" dirty="0">
                  <a:latin typeface="BIZ UDPゴシック" panose="020B0400000000000000" pitchFamily="50" charset="-128"/>
                  <a:ea typeface="BIZ UDPゴシック" panose="020B0400000000000000" pitchFamily="50" charset="-128"/>
                </a:rPr>
                <a:t>I</a:t>
              </a:r>
              <a:r>
                <a:rPr lang="ja-JP" altLang="en-US" sz="3000" b="1" dirty="0">
                  <a:latin typeface="BIZ UDPゴシック" panose="020B0400000000000000" pitchFamily="50" charset="-128"/>
                  <a:ea typeface="BIZ UDPゴシック" panose="020B0400000000000000" pitchFamily="50" charset="-128"/>
                </a:rPr>
                <a:t>相臨床試験</a:t>
              </a:r>
              <a:endParaRPr lang="en-US" altLang="ja-JP" sz="3000" b="1"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AA37FFCD-FE98-FA3E-0669-CC26A5BC4DAA}"/>
                </a:ext>
              </a:extLst>
            </p:cNvPr>
            <p:cNvSpPr txBox="1"/>
            <p:nvPr/>
          </p:nvSpPr>
          <p:spPr>
            <a:xfrm>
              <a:off x="804127" y="2564904"/>
              <a:ext cx="3600400" cy="2246769"/>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少数の健康成人</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などについて、</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主に安全性や</a:t>
              </a:r>
              <a:br>
                <a:rPr lang="ja-JP" altLang="en-US" sz="2800" dirty="0">
                  <a:latin typeface="BIZ UDPゴシック" panose="020B0400000000000000" pitchFamily="50" charset="-128"/>
                  <a:ea typeface="BIZ UDPゴシック" panose="020B0400000000000000" pitchFamily="50" charset="-128"/>
                </a:rPr>
              </a:br>
              <a:r>
                <a:rPr lang="ja-JP" altLang="en-US" sz="2800" dirty="0">
                  <a:latin typeface="BIZ UDPゴシック" panose="020B0400000000000000" pitchFamily="50" charset="-128"/>
                  <a:ea typeface="BIZ UDPゴシック" panose="020B0400000000000000" pitchFamily="50" charset="-128"/>
                </a:rPr>
                <a:t>薬物動態などを</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調べる試験</a:t>
              </a:r>
            </a:p>
          </p:txBody>
        </p:sp>
        <p:grpSp>
          <p:nvGrpSpPr>
            <p:cNvPr id="33" name="グループ化 32">
              <a:extLst>
                <a:ext uri="{FF2B5EF4-FFF2-40B4-BE49-F238E27FC236}">
                  <a16:creationId xmlns:a16="http://schemas.microsoft.com/office/drawing/2014/main" id="{613BAFF8-BA39-2FE9-DBC3-A8ED5786E5A3}"/>
                </a:ext>
              </a:extLst>
            </p:cNvPr>
            <p:cNvGrpSpPr/>
            <p:nvPr/>
          </p:nvGrpSpPr>
          <p:grpSpPr>
            <a:xfrm>
              <a:off x="747046" y="5001755"/>
              <a:ext cx="859137" cy="727829"/>
              <a:chOff x="747374" y="5221451"/>
              <a:chExt cx="859137" cy="727829"/>
            </a:xfrm>
          </p:grpSpPr>
          <p:sp>
            <p:nvSpPr>
              <p:cNvPr id="30" name="楕円 29">
                <a:extLst>
                  <a:ext uri="{FF2B5EF4-FFF2-40B4-BE49-F238E27FC236}">
                    <a16:creationId xmlns:a16="http://schemas.microsoft.com/office/drawing/2014/main" id="{2461679D-78CB-F51F-DAE9-3C2EA873E90D}"/>
                  </a:ext>
                </a:extLst>
              </p:cNvPr>
              <p:cNvSpPr/>
              <p:nvPr/>
            </p:nvSpPr>
            <p:spPr>
              <a:xfrm>
                <a:off x="804127" y="5221451"/>
                <a:ext cx="727829" cy="7278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32" name="テキスト ボックス 31">
                <a:extLst>
                  <a:ext uri="{FF2B5EF4-FFF2-40B4-BE49-F238E27FC236}">
                    <a16:creationId xmlns:a16="http://schemas.microsoft.com/office/drawing/2014/main" id="{DD8DCC57-C7C3-EEC5-EBC7-47A35A11B186}"/>
                  </a:ext>
                </a:extLst>
              </p:cNvPr>
              <p:cNvSpPr txBox="1"/>
              <p:nvPr/>
            </p:nvSpPr>
            <p:spPr>
              <a:xfrm>
                <a:off x="747374" y="5446865"/>
                <a:ext cx="859137" cy="276999"/>
              </a:xfrm>
              <a:prstGeom prst="rect">
                <a:avLst/>
              </a:prstGeom>
              <a:noFill/>
            </p:spPr>
            <p:txBody>
              <a:bodyPr wrap="square">
                <a:spAutoFit/>
              </a:bodyPr>
              <a:lstStyle/>
              <a:p>
                <a:pPr algn="ctr"/>
                <a:r>
                  <a:rPr lang="ja-JP" altLang="en-US" sz="1200" dirty="0">
                    <a:latin typeface="BIZ UDPゴシック" panose="020B0400000000000000" pitchFamily="50" charset="-128"/>
                    <a:ea typeface="BIZ UDPゴシック" panose="020B0400000000000000" pitchFamily="50" charset="-128"/>
                  </a:rPr>
                  <a:t>健康成人</a:t>
                </a:r>
                <a:endParaRPr lang="ja-JP" altLang="en-US" sz="1200" dirty="0"/>
              </a:p>
            </p:txBody>
          </p:sp>
        </p:grpSp>
        <p:pic>
          <p:nvPicPr>
            <p:cNvPr id="29" name="図 28" descr="図形&#10;&#10;AI によって生成されたコンテンツは間違っている可能性があります。">
              <a:extLst>
                <a:ext uri="{FF2B5EF4-FFF2-40B4-BE49-F238E27FC236}">
                  <a16:creationId xmlns:a16="http://schemas.microsoft.com/office/drawing/2014/main" id="{11B398CA-2B50-FA75-1BA0-FD04DCA8F164}"/>
                </a:ext>
              </a:extLst>
            </p:cNvPr>
            <p:cNvPicPr>
              <a:picLocks noChangeAspect="1"/>
            </p:cNvPicPr>
            <p:nvPr/>
          </p:nvPicPr>
          <p:blipFill>
            <a:blip r:embed="rId7" cstate="print">
              <a:extLst>
                <a:ext uri="{28A0092B-C50C-407E-A947-70E740481C1C}">
                  <a14:useLocalDpi xmlns:a14="http://schemas.microsoft.com/office/drawing/2010/main" val="0"/>
                </a:ext>
              </a:extLst>
            </a:blip>
            <a:srcRect l="14009" t="12054" r="8339" b="13671"/>
            <a:stretch/>
          </p:blipFill>
          <p:spPr>
            <a:xfrm>
              <a:off x="1415480" y="4869160"/>
              <a:ext cx="1656184" cy="1584176"/>
            </a:xfrm>
            <a:prstGeom prst="rect">
              <a:avLst/>
            </a:prstGeom>
          </p:spPr>
        </p:pic>
      </p:grpSp>
      <p:pic>
        <p:nvPicPr>
          <p:cNvPr id="3" name="オーディオ 2">
            <a:hlinkClick r:id="" action="ppaction://media"/>
            <a:extLst>
              <a:ext uri="{FF2B5EF4-FFF2-40B4-BE49-F238E27FC236}">
                <a16:creationId xmlns:a16="http://schemas.microsoft.com/office/drawing/2014/main" id="{0F021F33-660E-4D90-8E53-8E7E0C6820B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90095518"/>
      </p:ext>
    </p:extLst>
  </p:cSld>
  <p:clrMapOvr>
    <a:masterClrMapping/>
  </p:clrMapOvr>
  <mc:AlternateContent xmlns:mc="http://schemas.openxmlformats.org/markup-compatibility/2006" xmlns:p14="http://schemas.microsoft.com/office/powerpoint/2010/main">
    <mc:Choice Requires="p14">
      <p:transition spd="slow" p14:dur="2000" advTm="35555"/>
    </mc:Choice>
    <mc:Fallback xmlns="">
      <p:transition spd="slow" advTm="35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left)">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wipe(left)">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6" name="テキスト ボックス 1">
            <a:extLst>
              <a:ext uri="{FF2B5EF4-FFF2-40B4-BE49-F238E27FC236}">
                <a16:creationId xmlns:a16="http://schemas.microsoft.com/office/drawing/2014/main" id="{5594CF34-0B2F-4723-9717-313B0EB8D016}"/>
              </a:ext>
            </a:extLst>
          </p:cNvPr>
          <p:cNvSpPr txBox="1">
            <a:spLocks noChangeArrowheads="1"/>
          </p:cNvSpPr>
          <p:nvPr/>
        </p:nvSpPr>
        <p:spPr bwMode="auto">
          <a:xfrm>
            <a:off x="9231402" y="6506319"/>
            <a:ext cx="29594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N Engl J Med. 2023 Apr 20;388(16):1451-1464. </a:t>
            </a:r>
            <a:endPar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2" name="Titre 8">
            <a:extLst>
              <a:ext uri="{FF2B5EF4-FFF2-40B4-BE49-F238E27FC236}">
                <a16:creationId xmlns:a16="http://schemas.microsoft.com/office/drawing/2014/main" id="{EAF5453D-BDCC-831D-501E-575B4DDA385F}"/>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3600" dirty="0">
                <a:solidFill>
                  <a:schemeClr val="bg1"/>
                </a:solidFill>
                <a:latin typeface="BIZ UDPゴシック" panose="020B0400000000000000" pitchFamily="50" charset="-128"/>
                <a:ea typeface="BIZ UDPゴシック" panose="020B0400000000000000" pitchFamily="50" charset="-128"/>
              </a:rPr>
              <a:t>試験概要</a:t>
            </a:r>
          </a:p>
        </p:txBody>
      </p:sp>
      <p:grpSp>
        <p:nvGrpSpPr>
          <p:cNvPr id="6" name="グループ化 5">
            <a:extLst>
              <a:ext uri="{FF2B5EF4-FFF2-40B4-BE49-F238E27FC236}">
                <a16:creationId xmlns:a16="http://schemas.microsoft.com/office/drawing/2014/main" id="{29B73A61-D3BD-A276-CE03-DF2031DB25BC}"/>
              </a:ext>
            </a:extLst>
          </p:cNvPr>
          <p:cNvGrpSpPr/>
          <p:nvPr/>
        </p:nvGrpSpPr>
        <p:grpSpPr>
          <a:xfrm>
            <a:off x="966368" y="3022639"/>
            <a:ext cx="10100995" cy="3260336"/>
            <a:chOff x="966368" y="3022639"/>
            <a:chExt cx="10100995" cy="3260336"/>
          </a:xfrm>
        </p:grpSpPr>
        <p:sp>
          <p:nvSpPr>
            <p:cNvPr id="19" name="楕円 18">
              <a:extLst>
                <a:ext uri="{FF2B5EF4-FFF2-40B4-BE49-F238E27FC236}">
                  <a16:creationId xmlns:a16="http://schemas.microsoft.com/office/drawing/2014/main" id="{472D8540-F9A9-B51B-5F46-B3C627E887FA}"/>
                </a:ext>
              </a:extLst>
            </p:cNvPr>
            <p:cNvSpPr/>
            <p:nvPr/>
          </p:nvSpPr>
          <p:spPr>
            <a:xfrm>
              <a:off x="8631376" y="3911093"/>
              <a:ext cx="2435987" cy="2371882"/>
            </a:xfrm>
            <a:prstGeom prst="ellipse">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8" name="四角形: 角を丸くする 7">
              <a:extLst>
                <a:ext uri="{FF2B5EF4-FFF2-40B4-BE49-F238E27FC236}">
                  <a16:creationId xmlns:a16="http://schemas.microsoft.com/office/drawing/2014/main" id="{1D68FF0A-BD80-6D62-8F6D-3567277A703A}"/>
                </a:ext>
              </a:extLst>
            </p:cNvPr>
            <p:cNvSpPr/>
            <p:nvPr/>
          </p:nvSpPr>
          <p:spPr>
            <a:xfrm>
              <a:off x="966368" y="3043243"/>
              <a:ext cx="10009112" cy="512354"/>
            </a:xfrm>
            <a:prstGeom prst="roundRect">
              <a:avLst>
                <a:gd name="adj" fmla="val 50000"/>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9" name="Content Placeholder 2">
              <a:extLst>
                <a:ext uri="{FF2B5EF4-FFF2-40B4-BE49-F238E27FC236}">
                  <a16:creationId xmlns:a16="http://schemas.microsoft.com/office/drawing/2014/main" id="{500B8F83-1B2E-142C-F48C-C39AC6FD46C4}"/>
                </a:ext>
              </a:extLst>
            </p:cNvPr>
            <p:cNvSpPr txBox="1">
              <a:spLocks/>
            </p:cNvSpPr>
            <p:nvPr/>
          </p:nvSpPr>
          <p:spPr>
            <a:xfrm>
              <a:off x="1293778" y="3022639"/>
              <a:ext cx="4889981"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方法</a:t>
              </a:r>
              <a:endParaRPr kumimoji="0"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D447AEC0-A886-85F6-B076-C4058742BE8C}"/>
                </a:ext>
              </a:extLst>
            </p:cNvPr>
            <p:cNvSpPr txBox="1"/>
            <p:nvPr/>
          </p:nvSpPr>
          <p:spPr>
            <a:xfrm>
              <a:off x="999183" y="3717032"/>
              <a:ext cx="7486674" cy="1331277"/>
            </a:xfrm>
            <a:prstGeom prst="rect">
              <a:avLst/>
            </a:prstGeom>
            <a:noFill/>
          </p:spPr>
          <p:txBody>
            <a:bodyPr wrap="square">
              <a:noAutofit/>
            </a:bodyPr>
            <a:lstStyle/>
            <a:p>
              <a:pPr marL="0" lvl="1">
                <a:buFont typeface="Wingdings" panose="05000000000000000000" pitchFamily="2" charset="2"/>
                <a:buChar char="l"/>
                <a:defRPr/>
              </a:pPr>
              <a:r>
                <a:rPr lang="ja-JP" altLang="en-US" sz="2800" dirty="0">
                  <a:latin typeface="BIZ UDPゴシック" panose="020B0400000000000000" pitchFamily="50" charset="-128"/>
                  <a:ea typeface="BIZ UDPゴシック" panose="020B0400000000000000" pitchFamily="50" charset="-128"/>
                </a:rPr>
                <a:t>プラセボ対照、無作為化、観察者盲検試験</a:t>
              </a:r>
            </a:p>
            <a:p>
              <a:pPr marL="0" lvl="1">
                <a:buFont typeface="Wingdings" panose="05000000000000000000" pitchFamily="2" charset="2"/>
                <a:buChar char="l"/>
                <a:defRPr/>
              </a:pPr>
              <a:r>
                <a:rPr lang="ja-JP" altLang="en-US" sz="2800" dirty="0">
                  <a:latin typeface="BIZ UDPゴシック" panose="020B0400000000000000" pitchFamily="50" charset="-128"/>
                  <a:ea typeface="BIZ UDPゴシック" panose="020B0400000000000000" pitchFamily="50" charset="-128"/>
                </a:rPr>
                <a:t>ワクチン接種群とプラセボ群</a:t>
              </a:r>
              <a:r>
                <a:rPr lang="en-US" altLang="ja-JP" sz="2800" dirty="0">
                  <a:latin typeface="BIZ UDPゴシック" panose="020B0400000000000000" pitchFamily="50" charset="-128"/>
                  <a:ea typeface="BIZ UDPゴシック" panose="020B0400000000000000" pitchFamily="50" charset="-128"/>
                </a:rPr>
                <a:t>1</a:t>
              </a:r>
              <a:r>
                <a:rPr lang="ja-JP" altLang="en-US" sz="28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1</a:t>
              </a:r>
              <a:r>
                <a:rPr lang="ja-JP" altLang="en-US" sz="2800" dirty="0">
                  <a:latin typeface="BIZ UDPゴシック" panose="020B0400000000000000" pitchFamily="50" charset="-128"/>
                  <a:ea typeface="BIZ UDPゴシック" panose="020B0400000000000000" pitchFamily="50" charset="-128"/>
                </a:rPr>
                <a:t>に割付</a:t>
              </a:r>
            </a:p>
            <a:p>
              <a:pPr marL="0" lvl="1">
                <a:buFont typeface="Wingdings" panose="05000000000000000000" pitchFamily="2" charset="2"/>
                <a:buChar char="l"/>
                <a:defRPr/>
              </a:pPr>
              <a:r>
                <a:rPr lang="en-US" altLang="ja-JP" sz="2800" dirty="0">
                  <a:latin typeface="BIZ UDPゴシック" panose="020B0400000000000000" pitchFamily="50" charset="-128"/>
                  <a:ea typeface="BIZ UDPゴシック" panose="020B0400000000000000" pitchFamily="50" charset="-128"/>
                </a:rPr>
                <a:t>1</a:t>
              </a:r>
              <a:r>
                <a:rPr lang="ja-JP" altLang="en-US" sz="2800" dirty="0">
                  <a:latin typeface="BIZ UDPゴシック" panose="020B0400000000000000" pitchFamily="50" charset="-128"/>
                  <a:ea typeface="BIZ UDPゴシック" panose="020B0400000000000000" pitchFamily="50" charset="-128"/>
                </a:rPr>
                <a:t>回</a:t>
              </a:r>
              <a:r>
                <a:rPr lang="en-US" altLang="ja-JP" sz="2800" dirty="0">
                  <a:latin typeface="BIZ UDPゴシック" panose="020B0400000000000000" pitchFamily="50" charset="-128"/>
                  <a:ea typeface="BIZ UDPゴシック" panose="020B0400000000000000" pitchFamily="50" charset="-128"/>
                </a:rPr>
                <a:t>0.5mL</a:t>
              </a:r>
              <a:r>
                <a:rPr lang="ja-JP" altLang="en-US" sz="2800" dirty="0">
                  <a:latin typeface="BIZ UDPゴシック" panose="020B0400000000000000" pitchFamily="50" charset="-128"/>
                  <a:ea typeface="BIZ UDPゴシック" panose="020B0400000000000000" pitchFamily="50" charset="-128"/>
                </a:rPr>
                <a:t>を筋肉内に接種</a:t>
              </a:r>
            </a:p>
            <a:p>
              <a:pPr marL="0" lvl="1">
                <a:buFont typeface="Wingdings" panose="05000000000000000000" pitchFamily="2" charset="2"/>
                <a:buChar char="l"/>
                <a:defRPr/>
              </a:pPr>
              <a:r>
                <a:rPr lang="en-US" altLang="ja-JP" sz="2800" dirty="0">
                  <a:latin typeface="BIZ UDPゴシック" panose="020B0400000000000000" pitchFamily="50" charset="-128"/>
                  <a:ea typeface="BIZ UDPゴシック" panose="020B0400000000000000" pitchFamily="50" charset="-128"/>
                </a:rPr>
                <a:t>Primary end point</a:t>
              </a:r>
              <a:r>
                <a:rPr lang="ja-JP" altLang="en-US" sz="2800" dirty="0">
                  <a:latin typeface="BIZ UDPゴシック" panose="020B0400000000000000" pitchFamily="50" charset="-128"/>
                  <a:ea typeface="BIZ UDPゴシック" panose="020B0400000000000000" pitchFamily="50" charset="-128"/>
                </a:rPr>
                <a:t>は生後</a:t>
              </a:r>
              <a:r>
                <a:rPr lang="en-US" altLang="ja-JP" sz="2800" dirty="0">
                  <a:latin typeface="BIZ UDPゴシック" panose="020B0400000000000000" pitchFamily="50" charset="-128"/>
                  <a:ea typeface="BIZ UDPゴシック" panose="020B0400000000000000" pitchFamily="50" charset="-128"/>
                </a:rPr>
                <a:t>90</a:t>
              </a:r>
              <a:r>
                <a:rPr lang="ja-JP" altLang="en-US" sz="28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120</a:t>
              </a:r>
              <a:r>
                <a:rPr lang="ja-JP" altLang="en-US" sz="2800" dirty="0">
                  <a:latin typeface="BIZ UDPゴシック" panose="020B0400000000000000" pitchFamily="50" charset="-128"/>
                  <a:ea typeface="BIZ UDPゴシック" panose="020B0400000000000000" pitchFamily="50" charset="-128"/>
                </a:rPr>
                <a:t>、</a:t>
              </a:r>
              <a:br>
                <a:rPr lang="en-US" altLang="ja-JP" sz="2800" dirty="0">
                  <a:latin typeface="BIZ UDPゴシック" panose="020B0400000000000000" pitchFamily="50" charset="-128"/>
                  <a:ea typeface="BIZ UDPゴシック" panose="020B0400000000000000" pitchFamily="50" charset="-128"/>
                </a:rPr>
              </a:br>
              <a:r>
                <a:rPr lang="en-US" altLang="ja-JP" sz="2800" dirty="0">
                  <a:latin typeface="BIZ UDPゴシック" panose="020B0400000000000000" pitchFamily="50" charset="-128"/>
                  <a:ea typeface="BIZ UDPゴシック" panose="020B0400000000000000" pitchFamily="50" charset="-128"/>
                </a:rPr>
                <a:t>  150</a:t>
              </a:r>
              <a:r>
                <a:rPr lang="ja-JP" altLang="en-US" sz="28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180</a:t>
              </a:r>
              <a:r>
                <a:rPr lang="ja-JP" altLang="en-US" sz="2800" dirty="0">
                  <a:latin typeface="BIZ UDPゴシック" panose="020B0400000000000000" pitchFamily="50" charset="-128"/>
                  <a:ea typeface="BIZ UDPゴシック" panose="020B0400000000000000" pitchFamily="50" charset="-128"/>
                </a:rPr>
                <a:t>日までの</a:t>
              </a:r>
              <a:r>
                <a:rPr lang="en-US" altLang="ja-JP" sz="2800" dirty="0">
                  <a:latin typeface="BIZ UDPゴシック" panose="020B0400000000000000" pitchFamily="50" charset="-128"/>
                  <a:ea typeface="BIZ UDPゴシック" panose="020B0400000000000000" pitchFamily="50" charset="-128"/>
                </a:rPr>
                <a:t>RSV</a:t>
              </a:r>
              <a:r>
                <a:rPr lang="ja-JP" altLang="en-US" sz="2800" dirty="0">
                  <a:latin typeface="BIZ UDPゴシック" panose="020B0400000000000000" pitchFamily="50" charset="-128"/>
                  <a:ea typeface="BIZ UDPゴシック" panose="020B0400000000000000" pitchFamily="50" charset="-128"/>
                </a:rPr>
                <a:t>下気道感染症</a:t>
              </a:r>
              <a:r>
                <a:rPr lang="en-US" altLang="ja-JP" sz="2800" dirty="0">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重症</a:t>
              </a:r>
              <a:br>
                <a:rPr lang="en-US" altLang="ja-JP" sz="2800" dirty="0">
                  <a:latin typeface="BIZ UDPゴシック" panose="020B0400000000000000" pitchFamily="50" charset="-128"/>
                  <a:ea typeface="BIZ UDPゴシック" panose="020B0400000000000000" pitchFamily="50" charset="-128"/>
                </a:rPr>
              </a:br>
              <a:r>
                <a:rPr lang="en-US" altLang="ja-JP" sz="2800" dirty="0">
                  <a:latin typeface="BIZ UDPゴシック" panose="020B0400000000000000" pitchFamily="50" charset="-128"/>
                  <a:ea typeface="BIZ UDPゴシック" panose="020B0400000000000000" pitchFamily="50" charset="-128"/>
                </a:rPr>
                <a:t>  RSV</a:t>
              </a:r>
              <a:r>
                <a:rPr lang="ja-JP" altLang="en-US" sz="2800" dirty="0">
                  <a:latin typeface="BIZ UDPゴシック" panose="020B0400000000000000" pitchFamily="50" charset="-128"/>
                  <a:ea typeface="BIZ UDPゴシック" panose="020B0400000000000000" pitchFamily="50" charset="-128"/>
                </a:rPr>
                <a:t>下気道感染症に対するワクチン有効率。</a:t>
              </a:r>
            </a:p>
            <a:p>
              <a:pPr marL="0" lvl="1">
                <a:buFont typeface="Wingdings" panose="05000000000000000000" pitchFamily="2" charset="2"/>
                <a:buChar char="l"/>
                <a:defRPr/>
              </a:pPr>
              <a:endParaRPr lang="ja-JP" altLang="en-US" sz="2800" dirty="0">
                <a:latin typeface="BIZ UDPゴシック" panose="020B0400000000000000" pitchFamily="50" charset="-128"/>
                <a:ea typeface="BIZ UDPゴシック" panose="020B0400000000000000" pitchFamily="50" charset="-128"/>
              </a:endParaRPr>
            </a:p>
          </p:txBody>
        </p:sp>
        <p:pic>
          <p:nvPicPr>
            <p:cNvPr id="12" name="図 11" descr="ゲームのキャラクター&#10;&#10;AI によって生成されたコンテンツは間違っている可能性があります。">
              <a:extLst>
                <a:ext uri="{FF2B5EF4-FFF2-40B4-BE49-F238E27FC236}">
                  <a16:creationId xmlns:a16="http://schemas.microsoft.com/office/drawing/2014/main" id="{20F62560-7E4C-F412-DCDA-30B996A23E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5795" y="4124768"/>
              <a:ext cx="1844824" cy="1844824"/>
            </a:xfrm>
            <a:prstGeom prst="rect">
              <a:avLst/>
            </a:prstGeom>
          </p:spPr>
        </p:pic>
      </p:grpSp>
      <p:grpSp>
        <p:nvGrpSpPr>
          <p:cNvPr id="3" name="グループ化 2">
            <a:extLst>
              <a:ext uri="{FF2B5EF4-FFF2-40B4-BE49-F238E27FC236}">
                <a16:creationId xmlns:a16="http://schemas.microsoft.com/office/drawing/2014/main" id="{C1F28AA5-D4C6-3BB3-4A42-805480E89767}"/>
              </a:ext>
            </a:extLst>
          </p:cNvPr>
          <p:cNvGrpSpPr/>
          <p:nvPr/>
        </p:nvGrpSpPr>
        <p:grpSpPr>
          <a:xfrm>
            <a:off x="966368" y="1174763"/>
            <a:ext cx="10009112" cy="2204581"/>
            <a:chOff x="966368" y="1174763"/>
            <a:chExt cx="10009112" cy="2204581"/>
          </a:xfrm>
        </p:grpSpPr>
        <p:sp>
          <p:nvSpPr>
            <p:cNvPr id="4" name="四角形: 角を丸くする 3">
              <a:extLst>
                <a:ext uri="{FF2B5EF4-FFF2-40B4-BE49-F238E27FC236}">
                  <a16:creationId xmlns:a16="http://schemas.microsoft.com/office/drawing/2014/main" id="{516C3E9C-5E38-BE84-4F4A-2F26EC1D1417}"/>
                </a:ext>
              </a:extLst>
            </p:cNvPr>
            <p:cNvSpPr/>
            <p:nvPr/>
          </p:nvSpPr>
          <p:spPr>
            <a:xfrm>
              <a:off x="966368" y="1205977"/>
              <a:ext cx="10009112" cy="512354"/>
            </a:xfrm>
            <a:prstGeom prst="roundRect">
              <a:avLst>
                <a:gd name="adj" fmla="val 50000"/>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5" name="Content Placeholder 2">
              <a:extLst>
                <a:ext uri="{FF2B5EF4-FFF2-40B4-BE49-F238E27FC236}">
                  <a16:creationId xmlns:a16="http://schemas.microsoft.com/office/drawing/2014/main" id="{A97F6A45-0489-06BC-ABE8-2BF5BC5840C0}"/>
                </a:ext>
              </a:extLst>
            </p:cNvPr>
            <p:cNvSpPr txBox="1">
              <a:spLocks/>
            </p:cNvSpPr>
            <p:nvPr/>
          </p:nvSpPr>
          <p:spPr>
            <a:xfrm>
              <a:off x="1293778" y="1185373"/>
              <a:ext cx="4817973"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対象</a:t>
              </a:r>
              <a:endParaRPr kumimoji="0"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16AC2ABB-D3B7-D59F-F66E-6622699C3A28}"/>
                </a:ext>
              </a:extLst>
            </p:cNvPr>
            <p:cNvSpPr txBox="1"/>
            <p:nvPr/>
          </p:nvSpPr>
          <p:spPr>
            <a:xfrm>
              <a:off x="999183" y="1878637"/>
              <a:ext cx="7486674" cy="1331277"/>
            </a:xfrm>
            <a:prstGeom prst="rect">
              <a:avLst/>
            </a:prstGeom>
            <a:noFill/>
          </p:spPr>
          <p:txBody>
            <a:bodyPr wrap="square">
              <a:noAutofit/>
            </a:bodyPr>
            <a:lstStyle/>
            <a:p>
              <a:pPr marL="0" lvl="1">
                <a:buFont typeface="Wingdings" panose="05000000000000000000" pitchFamily="2" charset="2"/>
                <a:buChar char="l"/>
                <a:defRPr/>
              </a:pPr>
              <a:r>
                <a:rPr lang="ja-JP" altLang="en-US" sz="2800" dirty="0">
                  <a:latin typeface="BIZ UDPゴシック" panose="020B0400000000000000" pitchFamily="50" charset="-128"/>
                  <a:ea typeface="BIZ UDPゴシック" panose="020B0400000000000000" pitchFamily="50" charset="-128"/>
                </a:rPr>
                <a:t>世界</a:t>
              </a:r>
              <a:r>
                <a:rPr lang="en-US" altLang="ja-JP" sz="2800" dirty="0">
                  <a:latin typeface="BIZ UDPゴシック" panose="020B0400000000000000" pitchFamily="50" charset="-128"/>
                  <a:ea typeface="BIZ UDPゴシック" panose="020B0400000000000000" pitchFamily="50" charset="-128"/>
                </a:rPr>
                <a:t>18</a:t>
              </a:r>
              <a:r>
                <a:rPr lang="ja-JP" altLang="en-US" sz="2800" dirty="0">
                  <a:latin typeface="BIZ UDPゴシック" panose="020B0400000000000000" pitchFamily="50" charset="-128"/>
                  <a:ea typeface="BIZ UDPゴシック" panose="020B0400000000000000" pitchFamily="50" charset="-128"/>
                </a:rPr>
                <a:t>か国（日本人</a:t>
              </a:r>
              <a:r>
                <a:rPr lang="en-US" altLang="ja-JP" sz="2800" dirty="0">
                  <a:latin typeface="BIZ UDPゴシック" panose="020B0400000000000000" pitchFamily="50" charset="-128"/>
                  <a:ea typeface="BIZ UDPゴシック" panose="020B0400000000000000" pitchFamily="50" charset="-128"/>
                </a:rPr>
                <a:t>6%</a:t>
              </a:r>
              <a:r>
                <a:rPr lang="ja-JP" altLang="en-US" sz="2800" dirty="0">
                  <a:latin typeface="BIZ UDPゴシック" panose="020B0400000000000000" pitchFamily="50" charset="-128"/>
                  <a:ea typeface="BIZ UDPゴシック" panose="020B0400000000000000" pitchFamily="50" charset="-128"/>
                </a:rPr>
                <a:t>含む）</a:t>
              </a:r>
              <a:endParaRPr lang="en-US" altLang="ja-JP" sz="2800" dirty="0">
                <a:latin typeface="BIZ UDPゴシック" panose="020B0400000000000000" pitchFamily="50" charset="-128"/>
                <a:ea typeface="BIZ UDPゴシック" panose="020B0400000000000000" pitchFamily="50" charset="-128"/>
              </a:endParaRPr>
            </a:p>
            <a:p>
              <a:pPr marL="0" lvl="1">
                <a:buFont typeface="Wingdings" panose="05000000000000000000" pitchFamily="2" charset="2"/>
                <a:buChar char="l"/>
                <a:defRPr/>
              </a:pPr>
              <a:r>
                <a:rPr lang="ja-JP" altLang="en-US" sz="2800" dirty="0">
                  <a:latin typeface="BIZ UDPゴシック" panose="020B0400000000000000" pitchFamily="50" charset="-128"/>
                  <a:ea typeface="BIZ UDPゴシック" panose="020B0400000000000000" pitchFamily="50" charset="-128"/>
                </a:rPr>
                <a:t>妊娠</a:t>
              </a:r>
              <a:r>
                <a:rPr lang="en-US" altLang="ja-JP" sz="2800" dirty="0">
                  <a:latin typeface="BIZ UDPゴシック" panose="020B0400000000000000" pitchFamily="50" charset="-128"/>
                  <a:ea typeface="BIZ UDPゴシック" panose="020B0400000000000000" pitchFamily="50" charset="-128"/>
                </a:rPr>
                <a:t>24</a:t>
              </a:r>
              <a:r>
                <a:rPr lang="ja-JP" altLang="en-US" sz="2800" dirty="0">
                  <a:latin typeface="BIZ UDPゴシック" panose="020B0400000000000000" pitchFamily="50" charset="-128"/>
                  <a:ea typeface="BIZ UDPゴシック" panose="020B0400000000000000" pitchFamily="50" charset="-128"/>
                </a:rPr>
                <a:t>週</a:t>
              </a:r>
              <a:r>
                <a:rPr lang="en-US" altLang="ja-JP" sz="2800" dirty="0">
                  <a:latin typeface="BIZ UDPゴシック" panose="020B0400000000000000" pitchFamily="50" charset="-128"/>
                  <a:ea typeface="BIZ UDPゴシック" panose="020B0400000000000000" pitchFamily="50" charset="-128"/>
                </a:rPr>
                <a:t>0</a:t>
              </a:r>
              <a:r>
                <a:rPr lang="ja-JP" altLang="en-US" sz="2800" dirty="0">
                  <a:latin typeface="BIZ UDPゴシック" panose="020B0400000000000000" pitchFamily="50" charset="-128"/>
                  <a:ea typeface="BIZ UDPゴシック" panose="020B0400000000000000" pitchFamily="50" charset="-128"/>
                </a:rPr>
                <a:t>日～</a:t>
              </a:r>
              <a:r>
                <a:rPr lang="en-US" altLang="ja-JP" sz="2800" dirty="0">
                  <a:latin typeface="BIZ UDPゴシック" panose="020B0400000000000000" pitchFamily="50" charset="-128"/>
                  <a:ea typeface="BIZ UDPゴシック" panose="020B0400000000000000" pitchFamily="50" charset="-128"/>
                </a:rPr>
                <a:t>36</a:t>
              </a:r>
              <a:r>
                <a:rPr lang="ja-JP" altLang="en-US" sz="2800" dirty="0">
                  <a:latin typeface="BIZ UDPゴシック" panose="020B0400000000000000" pitchFamily="50" charset="-128"/>
                  <a:ea typeface="BIZ UDPゴシック" panose="020B0400000000000000" pitchFamily="50" charset="-128"/>
                </a:rPr>
                <a:t>週</a:t>
              </a:r>
              <a:r>
                <a:rPr lang="en-US" altLang="ja-JP" sz="2800" dirty="0">
                  <a:latin typeface="BIZ UDPゴシック" panose="020B0400000000000000" pitchFamily="50" charset="-128"/>
                  <a:ea typeface="BIZ UDPゴシック" panose="020B0400000000000000" pitchFamily="50" charset="-128"/>
                </a:rPr>
                <a:t>0</a:t>
              </a:r>
              <a:r>
                <a:rPr lang="ja-JP" altLang="en-US" sz="2800" dirty="0">
                  <a:latin typeface="BIZ UDPゴシック" panose="020B0400000000000000" pitchFamily="50" charset="-128"/>
                  <a:ea typeface="BIZ UDPゴシック" panose="020B0400000000000000" pitchFamily="50" charset="-128"/>
                </a:rPr>
                <a:t>日の健康な妊婦</a:t>
              </a:r>
              <a:endParaRPr lang="en-US" altLang="ja-JP" sz="2800" dirty="0">
                <a:latin typeface="BIZ UDPゴシック" panose="020B0400000000000000" pitchFamily="50" charset="-128"/>
                <a:ea typeface="BIZ UDPゴシック" panose="020B0400000000000000" pitchFamily="50" charset="-128"/>
              </a:endParaRPr>
            </a:p>
          </p:txBody>
        </p:sp>
        <p:pic>
          <p:nvPicPr>
            <p:cNvPr id="14" name="図 13" descr="シャツ が含まれている画像&#10;&#10;AI によって生成されたコンテンツは間違っている可能性があります。">
              <a:extLst>
                <a:ext uri="{FF2B5EF4-FFF2-40B4-BE49-F238E27FC236}">
                  <a16:creationId xmlns:a16="http://schemas.microsoft.com/office/drawing/2014/main" id="{B0914944-8448-F4CA-1728-3C6147834D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64733" y="1174763"/>
              <a:ext cx="1057836" cy="2145094"/>
            </a:xfrm>
            <a:prstGeom prst="rect">
              <a:avLst/>
            </a:prstGeom>
          </p:spPr>
        </p:pic>
        <p:pic>
          <p:nvPicPr>
            <p:cNvPr id="16" name="図 15" descr="挿絵 が含まれている画像&#10;&#10;AI によって生成されたコンテンツは間違っている可能性があります。">
              <a:extLst>
                <a:ext uri="{FF2B5EF4-FFF2-40B4-BE49-F238E27FC236}">
                  <a16:creationId xmlns:a16="http://schemas.microsoft.com/office/drawing/2014/main" id="{0B897C35-2FDA-0B65-E99C-29EC4F8A0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0917" y="1205977"/>
              <a:ext cx="937945" cy="2173367"/>
            </a:xfrm>
            <a:prstGeom prst="rect">
              <a:avLst/>
            </a:prstGeom>
          </p:spPr>
        </p:pic>
        <p:pic>
          <p:nvPicPr>
            <p:cNvPr id="18" name="図 17">
              <a:extLst>
                <a:ext uri="{FF2B5EF4-FFF2-40B4-BE49-F238E27FC236}">
                  <a16:creationId xmlns:a16="http://schemas.microsoft.com/office/drawing/2014/main" id="{9BBCB3E5-C4DA-0C5C-A0FD-EAAE1DC139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8862" y="1410492"/>
              <a:ext cx="1040508" cy="1951947"/>
            </a:xfrm>
            <a:prstGeom prst="rect">
              <a:avLst/>
            </a:prstGeom>
          </p:spPr>
        </p:pic>
      </p:grpSp>
      <p:pic>
        <p:nvPicPr>
          <p:cNvPr id="13" name="オーディオ 12">
            <a:hlinkClick r:id="" action="ppaction://media"/>
            <a:extLst>
              <a:ext uri="{FF2B5EF4-FFF2-40B4-BE49-F238E27FC236}">
                <a16:creationId xmlns:a16="http://schemas.microsoft.com/office/drawing/2014/main" id="{FC4DF5C5-6D02-4E5F-830A-1A995A55827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26947370"/>
      </p:ext>
    </p:extLst>
  </p:cSld>
  <p:clrMapOvr>
    <a:masterClrMapping/>
  </p:clrMapOvr>
  <mc:AlternateContent xmlns:mc="http://schemas.openxmlformats.org/markup-compatibility/2006" xmlns:p14="http://schemas.microsoft.com/office/powerpoint/2010/main">
    <mc:Choice Requires="p14">
      <p:transition spd="slow" p14:dur="2000" advTm="57061"/>
    </mc:Choice>
    <mc:Fallback xmlns="">
      <p:transition spd="slow" advTm="5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xmlns="" r:id="rId11"/>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楕円 13">
            <a:extLst>
              <a:ext uri="{FF2B5EF4-FFF2-40B4-BE49-F238E27FC236}">
                <a16:creationId xmlns:a16="http://schemas.microsoft.com/office/drawing/2014/main" id="{362D0960-A199-8B4C-F6DD-401A3E7AF8A3}"/>
              </a:ext>
            </a:extLst>
          </p:cNvPr>
          <p:cNvSpPr/>
          <p:nvPr/>
        </p:nvSpPr>
        <p:spPr>
          <a:xfrm>
            <a:off x="6240696" y="1069794"/>
            <a:ext cx="3138673" cy="1591200"/>
          </a:xfrm>
          <a:prstGeom prst="ellipse">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12" name="楕円 11">
            <a:extLst>
              <a:ext uri="{FF2B5EF4-FFF2-40B4-BE49-F238E27FC236}">
                <a16:creationId xmlns:a16="http://schemas.microsoft.com/office/drawing/2014/main" id="{42CCF99C-8469-9B40-701F-24E987C37476}"/>
              </a:ext>
            </a:extLst>
          </p:cNvPr>
          <p:cNvSpPr/>
          <p:nvPr/>
        </p:nvSpPr>
        <p:spPr>
          <a:xfrm>
            <a:off x="3082630" y="1069794"/>
            <a:ext cx="3138673" cy="1591200"/>
          </a:xfrm>
          <a:prstGeom prst="ellipse">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429061" name="テキスト ボックス 6">
            <a:extLst>
              <a:ext uri="{FF2B5EF4-FFF2-40B4-BE49-F238E27FC236}">
                <a16:creationId xmlns:a16="http://schemas.microsoft.com/office/drawing/2014/main" id="{F3AED4BA-E3EB-413F-851A-7A561A40DBF8}"/>
              </a:ext>
            </a:extLst>
          </p:cNvPr>
          <p:cNvSpPr txBox="1">
            <a:spLocks noChangeArrowheads="1"/>
          </p:cNvSpPr>
          <p:nvPr/>
        </p:nvSpPr>
        <p:spPr bwMode="auto">
          <a:xfrm>
            <a:off x="3179335" y="1296781"/>
            <a:ext cx="30613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ワクチン群 </a:t>
            </a:r>
            <a:endPar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（妊婦</a:t>
            </a:r>
            <a:r>
              <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3,682</a:t>
            </a: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人</a:t>
            </a:r>
            <a:endPar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⇒新生児</a:t>
            </a:r>
            <a:r>
              <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3,570</a:t>
            </a: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人）</a:t>
            </a:r>
            <a:endPar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429062" name="テキスト ボックス 7">
            <a:extLst>
              <a:ext uri="{FF2B5EF4-FFF2-40B4-BE49-F238E27FC236}">
                <a16:creationId xmlns:a16="http://schemas.microsoft.com/office/drawing/2014/main" id="{C8209731-B6BE-4930-B610-B41F474F6F42}"/>
              </a:ext>
            </a:extLst>
          </p:cNvPr>
          <p:cNvSpPr txBox="1">
            <a:spLocks noChangeArrowheads="1"/>
          </p:cNvSpPr>
          <p:nvPr/>
        </p:nvSpPr>
        <p:spPr bwMode="auto">
          <a:xfrm>
            <a:off x="6558972" y="1296781"/>
            <a:ext cx="25077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プラセボ群 </a:t>
            </a:r>
            <a:endPar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（妊婦</a:t>
            </a:r>
            <a:r>
              <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3,676</a:t>
            </a: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人</a:t>
            </a:r>
            <a:endPar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⇒新生児</a:t>
            </a:r>
            <a:r>
              <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3,558</a:t>
            </a:r>
            <a:r>
              <a:rPr kumimoji="1" lang="ja-JP" altLang="en-US"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人）</a:t>
            </a:r>
            <a:endParaRPr kumimoji="1" lang="en-US" altLang="ja-JP" sz="2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429063" name="テキスト ボックス 8">
            <a:extLst>
              <a:ext uri="{FF2B5EF4-FFF2-40B4-BE49-F238E27FC236}">
                <a16:creationId xmlns:a16="http://schemas.microsoft.com/office/drawing/2014/main" id="{627155F9-4C57-473D-A0C1-FA83709D1D8F}"/>
              </a:ext>
            </a:extLst>
          </p:cNvPr>
          <p:cNvSpPr txBox="1">
            <a:spLocks noChangeArrowheads="1"/>
          </p:cNvSpPr>
          <p:nvPr/>
        </p:nvSpPr>
        <p:spPr bwMode="auto">
          <a:xfrm>
            <a:off x="5469598" y="1490975"/>
            <a:ext cx="172056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000" i="0" u="none" strike="noStrike" kern="1200" cap="none" spc="0" normalizeH="0" baseline="0" noProof="0" dirty="0">
                <a:ln>
                  <a:noFill/>
                </a:ln>
                <a:solidFill>
                  <a:schemeClr val="tx1">
                    <a:lumMod val="65000"/>
                    <a:lumOff val="35000"/>
                  </a:schemeClr>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vs</a:t>
            </a:r>
          </a:p>
        </p:txBody>
      </p:sp>
      <p:graphicFrame>
        <p:nvGraphicFramePr>
          <p:cNvPr id="2" name="表 1">
            <a:extLst>
              <a:ext uri="{FF2B5EF4-FFF2-40B4-BE49-F238E27FC236}">
                <a16:creationId xmlns:a16="http://schemas.microsoft.com/office/drawing/2014/main" id="{A94B770A-B755-48F3-A9EC-F0B8318CA1A8}"/>
              </a:ext>
            </a:extLst>
          </p:cNvPr>
          <p:cNvGraphicFramePr>
            <a:graphicFrameLocks noGrp="1"/>
          </p:cNvGraphicFramePr>
          <p:nvPr/>
        </p:nvGraphicFramePr>
        <p:xfrm>
          <a:off x="797328" y="2462229"/>
          <a:ext cx="10369152" cy="3325978"/>
        </p:xfrm>
        <a:graphic>
          <a:graphicData uri="http://schemas.openxmlformats.org/drawingml/2006/table">
            <a:tbl>
              <a:tblPr firstRow="1" bandRow="1">
                <a:tableStyleId>{21E4AEA4-8DFA-4A89-87EB-49C32662AFE0}</a:tableStyleId>
              </a:tblPr>
              <a:tblGrid>
                <a:gridCol w="3174780">
                  <a:extLst>
                    <a:ext uri="{9D8B030D-6E8A-4147-A177-3AD203B41FA5}">
                      <a16:colId xmlns:a16="http://schemas.microsoft.com/office/drawing/2014/main" val="2142523196"/>
                    </a:ext>
                  </a:extLst>
                </a:gridCol>
                <a:gridCol w="2267908">
                  <a:extLst>
                    <a:ext uri="{9D8B030D-6E8A-4147-A177-3AD203B41FA5}">
                      <a16:colId xmlns:a16="http://schemas.microsoft.com/office/drawing/2014/main" val="1864910679"/>
                    </a:ext>
                  </a:extLst>
                </a:gridCol>
                <a:gridCol w="2190159">
                  <a:extLst>
                    <a:ext uri="{9D8B030D-6E8A-4147-A177-3AD203B41FA5}">
                      <a16:colId xmlns:a16="http://schemas.microsoft.com/office/drawing/2014/main" val="495250406"/>
                    </a:ext>
                  </a:extLst>
                </a:gridCol>
                <a:gridCol w="2736305">
                  <a:extLst>
                    <a:ext uri="{9D8B030D-6E8A-4147-A177-3AD203B41FA5}">
                      <a16:colId xmlns:a16="http://schemas.microsoft.com/office/drawing/2014/main" val="3319893123"/>
                    </a:ext>
                  </a:extLst>
                </a:gridCol>
              </a:tblGrid>
              <a:tr h="395430">
                <a:tc>
                  <a:txBody>
                    <a:bodyPr/>
                    <a:lstStyle/>
                    <a:p>
                      <a:endParaRPr kumimoji="1" lang="ja-JP" altLang="en-US" sz="1800" dirty="0">
                        <a:latin typeface="BIZ UDPゴシック" panose="020B0400000000000000" pitchFamily="50" charset="-128"/>
                        <a:ea typeface="BIZ UDPゴシック" panose="020B0400000000000000" pitchFamily="50" charset="-128"/>
                      </a:endParaRPr>
                    </a:p>
                  </a:txBody>
                  <a:tcPr marL="91442" marR="91442" marT="45682" marB="45682" anchor="ctr">
                    <a:solidFill>
                      <a:srgbClr val="F09089"/>
                    </a:solidFill>
                  </a:tcPr>
                </a:tc>
                <a:tc>
                  <a:txBody>
                    <a:bodyPr/>
                    <a:lstStyle/>
                    <a:p>
                      <a:pPr algn="ctr"/>
                      <a:r>
                        <a:rPr kumimoji="1" lang="ja-JP" altLang="en-US" sz="1800" dirty="0">
                          <a:latin typeface="BIZ UDPゴシック" panose="020B0400000000000000" pitchFamily="50" charset="-128"/>
                          <a:ea typeface="BIZ UDPゴシック" panose="020B0400000000000000" pitchFamily="50" charset="-128"/>
                        </a:rPr>
                        <a:t>ワクチン群</a:t>
                      </a:r>
                    </a:p>
                  </a:txBody>
                  <a:tcPr marL="91442" marR="91442" marT="45682" marB="45682" anchor="ctr">
                    <a:solidFill>
                      <a:srgbClr val="F09089"/>
                    </a:solidFill>
                  </a:tcPr>
                </a:tc>
                <a:tc>
                  <a:txBody>
                    <a:bodyPr/>
                    <a:lstStyle/>
                    <a:p>
                      <a:pPr algn="ctr"/>
                      <a:r>
                        <a:rPr kumimoji="1" lang="ja-JP" altLang="en-US" sz="1800" dirty="0">
                          <a:latin typeface="BIZ UDPゴシック" panose="020B0400000000000000" pitchFamily="50" charset="-128"/>
                          <a:ea typeface="BIZ UDPゴシック" panose="020B0400000000000000" pitchFamily="50" charset="-128"/>
                        </a:rPr>
                        <a:t>プラセボ群</a:t>
                      </a:r>
                    </a:p>
                  </a:txBody>
                  <a:tcPr marL="91442" marR="91442" marT="45682" marB="45682" anchor="ctr">
                    <a:solidFill>
                      <a:srgbClr val="F09089"/>
                    </a:solidFill>
                  </a:tcPr>
                </a:tc>
                <a:tc>
                  <a:txBody>
                    <a:bodyPr/>
                    <a:lstStyle/>
                    <a:p>
                      <a:pPr algn="ctr"/>
                      <a:r>
                        <a:rPr kumimoji="1" lang="ja-JP" altLang="en-US" sz="1800" dirty="0">
                          <a:latin typeface="BIZ UDPゴシック" panose="020B0400000000000000" pitchFamily="50" charset="-128"/>
                          <a:ea typeface="BIZ UDPゴシック" panose="020B0400000000000000" pitchFamily="50" charset="-128"/>
                        </a:rPr>
                        <a:t>ワクチン有効率</a:t>
                      </a:r>
                      <a:r>
                        <a:rPr kumimoji="1" lang="ja-JP" altLang="en-US" sz="1800" baseline="30000" dirty="0">
                          <a:latin typeface="BIZ UDPゴシック" panose="020B0400000000000000" pitchFamily="50" charset="-128"/>
                          <a:ea typeface="BIZ UDPゴシック" panose="020B0400000000000000" pitchFamily="50" charset="-128"/>
                        </a:rPr>
                        <a:t>＊</a:t>
                      </a:r>
                    </a:p>
                  </a:txBody>
                  <a:tcPr marL="91442" marR="91442" marT="45682" marB="45682" anchor="ctr">
                    <a:solidFill>
                      <a:srgbClr val="F09089"/>
                    </a:solidFill>
                  </a:tcPr>
                </a:tc>
                <a:extLst>
                  <a:ext uri="{0D108BD9-81ED-4DB2-BD59-A6C34878D82A}">
                    <a16:rowId xmlns:a16="http://schemas.microsoft.com/office/drawing/2014/main" val="3657634114"/>
                  </a:ext>
                </a:extLst>
              </a:tr>
              <a:tr h="648072">
                <a:tc>
                  <a:txBody>
                    <a:bodyPr/>
                    <a:lstStyle/>
                    <a:p>
                      <a:r>
                        <a:rPr kumimoji="1" lang="ja-JP" altLang="en-US" sz="1800" b="1" dirty="0">
                          <a:latin typeface="BIZ UDPゴシック" panose="020B0400000000000000" pitchFamily="50" charset="-128"/>
                          <a:ea typeface="BIZ UDPゴシック" panose="020B0400000000000000" pitchFamily="50" charset="-128"/>
                        </a:rPr>
                        <a:t>重症</a:t>
                      </a:r>
                      <a:r>
                        <a:rPr kumimoji="1" lang="en-US" altLang="ja-JP" sz="1800" b="1" dirty="0">
                          <a:latin typeface="BIZ UDPゴシック" panose="020B0400000000000000" pitchFamily="50" charset="-128"/>
                          <a:ea typeface="BIZ UDPゴシック" panose="020B0400000000000000" pitchFamily="50" charset="-128"/>
                        </a:rPr>
                        <a:t>RSV</a:t>
                      </a:r>
                      <a:r>
                        <a:rPr kumimoji="1" lang="ja-JP" altLang="en-US" sz="1800" b="1" dirty="0">
                          <a:latin typeface="BIZ UDPゴシック" panose="020B0400000000000000" pitchFamily="50" charset="-128"/>
                          <a:ea typeface="BIZ UDPゴシック" panose="020B0400000000000000" pitchFamily="50" charset="-128"/>
                        </a:rPr>
                        <a:t>下気道感染症</a:t>
                      </a:r>
                      <a:endParaRPr kumimoji="1" lang="en-US" altLang="ja-JP" sz="1800" b="1"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（生後</a:t>
                      </a:r>
                      <a:r>
                        <a:rPr kumimoji="1" lang="en-US" altLang="ja-JP" sz="1400" dirty="0">
                          <a:latin typeface="BIZ UDPゴシック" panose="020B0400000000000000" pitchFamily="50" charset="-128"/>
                          <a:ea typeface="BIZ UDPゴシック" panose="020B0400000000000000" pitchFamily="50" charset="-128"/>
                        </a:rPr>
                        <a:t>90</a:t>
                      </a:r>
                      <a:r>
                        <a:rPr kumimoji="1" lang="ja-JP" altLang="en-US" sz="1400" dirty="0">
                          <a:latin typeface="BIZ UDPゴシック" panose="020B0400000000000000" pitchFamily="50" charset="-128"/>
                          <a:ea typeface="BIZ UDPゴシック" panose="020B0400000000000000" pitchFamily="50" charset="-128"/>
                        </a:rPr>
                        <a:t>日以内）</a:t>
                      </a:r>
                    </a:p>
                  </a:txBody>
                  <a:tcPr marL="91442" marR="91442" marT="45682" marB="45682" anchor="ctr">
                    <a:solidFill>
                      <a:srgbClr val="F3DED0"/>
                    </a:solidFill>
                  </a:tcP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6</a:t>
                      </a:r>
                      <a:r>
                        <a:rPr kumimoji="1" lang="ja-JP" altLang="en-US" sz="1800" dirty="0">
                          <a:latin typeface="BIZ UDPゴシック" panose="020B0400000000000000" pitchFamily="50" charset="-128"/>
                          <a:ea typeface="BIZ UDPゴシック" panose="020B0400000000000000" pitchFamily="50" charset="-128"/>
                        </a:rPr>
                        <a:t>人</a:t>
                      </a:r>
                    </a:p>
                  </a:txBody>
                  <a:tcPr marL="91442" marR="91442" marT="45682" marB="45682" anchor="ctr">
                    <a:solidFill>
                      <a:srgbClr val="F3DED0"/>
                    </a:solidFill>
                  </a:tcP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33</a:t>
                      </a:r>
                      <a:r>
                        <a:rPr kumimoji="1" lang="ja-JP" altLang="en-US" sz="1800" dirty="0">
                          <a:latin typeface="BIZ UDPゴシック" panose="020B0400000000000000" pitchFamily="50" charset="-128"/>
                          <a:ea typeface="BIZ UDPゴシック" panose="020B0400000000000000" pitchFamily="50" charset="-128"/>
                        </a:rPr>
                        <a:t>人</a:t>
                      </a:r>
                    </a:p>
                  </a:txBody>
                  <a:tcPr marL="91442" marR="91442" marT="45682" marB="45682" anchor="ctr">
                    <a:solidFill>
                      <a:srgbClr val="F3DED0"/>
                    </a:solidFill>
                  </a:tcP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81.8</a:t>
                      </a:r>
                      <a:r>
                        <a:rPr kumimoji="1" lang="ja-JP" altLang="en-US" sz="1800" dirty="0">
                          <a:latin typeface="BIZ UDPゴシック" panose="020B0400000000000000" pitchFamily="50" charset="-128"/>
                          <a:ea typeface="BIZ UDPゴシック" panose="020B0400000000000000" pitchFamily="50" charset="-128"/>
                        </a:rPr>
                        <a:t>％</a:t>
                      </a:r>
                      <a:endParaRPr kumimoji="1" lang="en-US" altLang="ja-JP" sz="1800" dirty="0">
                        <a:latin typeface="BIZ UDPゴシック" panose="020B0400000000000000" pitchFamily="50" charset="-128"/>
                        <a:ea typeface="BIZ UDPゴシック" panose="020B0400000000000000" pitchFamily="50" charset="-128"/>
                      </a:endParaRPr>
                    </a:p>
                    <a:p>
                      <a:pPr algn="ct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95</a:t>
                      </a: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CI:40.6‐96.3</a:t>
                      </a:r>
                      <a:r>
                        <a:rPr kumimoji="1" lang="ja-JP" altLang="en-US" sz="1400" dirty="0">
                          <a:latin typeface="BIZ UDPゴシック" panose="020B0400000000000000" pitchFamily="50" charset="-128"/>
                          <a:ea typeface="BIZ UDPゴシック" panose="020B0400000000000000" pitchFamily="50" charset="-128"/>
                        </a:rPr>
                        <a:t>）</a:t>
                      </a:r>
                    </a:p>
                  </a:txBody>
                  <a:tcPr marL="91442" marR="91442" marT="45682" marB="45682" anchor="ctr">
                    <a:solidFill>
                      <a:srgbClr val="F3DED0"/>
                    </a:solidFill>
                  </a:tcPr>
                </a:tc>
                <a:extLst>
                  <a:ext uri="{0D108BD9-81ED-4DB2-BD59-A6C34878D82A}">
                    <a16:rowId xmlns:a16="http://schemas.microsoft.com/office/drawing/2014/main" val="4180151605"/>
                  </a:ext>
                </a:extLst>
              </a:tr>
              <a:tr h="648072">
                <a:tc>
                  <a:txBody>
                    <a:bodyPr/>
                    <a:lstStyle/>
                    <a:p>
                      <a:r>
                        <a:rPr kumimoji="1" lang="ja-JP" altLang="en-US" sz="1800" b="1" dirty="0">
                          <a:latin typeface="BIZ UDPゴシック" panose="020B0400000000000000" pitchFamily="50" charset="-128"/>
                          <a:ea typeface="BIZ UDPゴシック" panose="020B0400000000000000" pitchFamily="50" charset="-128"/>
                        </a:rPr>
                        <a:t>重症</a:t>
                      </a:r>
                      <a:r>
                        <a:rPr kumimoji="1" lang="en-US" altLang="ja-JP" sz="1800" b="1" dirty="0">
                          <a:latin typeface="BIZ UDPゴシック" panose="020B0400000000000000" pitchFamily="50" charset="-128"/>
                          <a:ea typeface="BIZ UDPゴシック" panose="020B0400000000000000" pitchFamily="50" charset="-128"/>
                        </a:rPr>
                        <a:t>RSV</a:t>
                      </a:r>
                      <a:r>
                        <a:rPr kumimoji="1" lang="ja-JP" altLang="en-US" sz="1800" b="1" dirty="0">
                          <a:latin typeface="BIZ UDPゴシック" panose="020B0400000000000000" pitchFamily="50" charset="-128"/>
                          <a:ea typeface="BIZ UDPゴシック" panose="020B0400000000000000" pitchFamily="50" charset="-128"/>
                        </a:rPr>
                        <a:t>下気道感染症</a:t>
                      </a:r>
                      <a:endParaRPr kumimoji="1" lang="en-US" altLang="ja-JP" sz="1800" b="1"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（生後</a:t>
                      </a:r>
                      <a:r>
                        <a:rPr kumimoji="1" lang="en-US" altLang="ja-JP" sz="1400" dirty="0">
                          <a:latin typeface="BIZ UDPゴシック" panose="020B0400000000000000" pitchFamily="50" charset="-128"/>
                          <a:ea typeface="BIZ UDPゴシック" panose="020B0400000000000000" pitchFamily="50" charset="-128"/>
                        </a:rPr>
                        <a:t>180</a:t>
                      </a:r>
                      <a:r>
                        <a:rPr kumimoji="1" lang="ja-JP" altLang="en-US" sz="1400" dirty="0">
                          <a:latin typeface="BIZ UDPゴシック" panose="020B0400000000000000" pitchFamily="50" charset="-128"/>
                          <a:ea typeface="BIZ UDPゴシック" panose="020B0400000000000000" pitchFamily="50" charset="-128"/>
                        </a:rPr>
                        <a:t>日以内）</a:t>
                      </a:r>
                    </a:p>
                  </a:txBody>
                  <a:tcPr marL="91442" marR="91442" marT="45682" marB="45682" anchor="ct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19</a:t>
                      </a:r>
                      <a:r>
                        <a:rPr kumimoji="1" lang="ja-JP" altLang="en-US" sz="1800" dirty="0">
                          <a:latin typeface="BIZ UDPゴシック" panose="020B0400000000000000" pitchFamily="50" charset="-128"/>
                          <a:ea typeface="BIZ UDPゴシック" panose="020B0400000000000000" pitchFamily="50" charset="-128"/>
                        </a:rPr>
                        <a:t>人</a:t>
                      </a:r>
                    </a:p>
                  </a:txBody>
                  <a:tcPr marL="91442" marR="91442" marT="45682" marB="45682" anchor="ct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62</a:t>
                      </a:r>
                      <a:r>
                        <a:rPr kumimoji="1" lang="ja-JP" altLang="en-US" sz="1800" dirty="0">
                          <a:latin typeface="BIZ UDPゴシック" panose="020B0400000000000000" pitchFamily="50" charset="-128"/>
                          <a:ea typeface="BIZ UDPゴシック" panose="020B0400000000000000" pitchFamily="50" charset="-128"/>
                        </a:rPr>
                        <a:t>人</a:t>
                      </a:r>
                    </a:p>
                  </a:txBody>
                  <a:tcPr marL="91442" marR="91442" marT="45682" marB="45682" anchor="ct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69.4</a:t>
                      </a:r>
                      <a:r>
                        <a:rPr kumimoji="1" lang="ja-JP" altLang="en-US" sz="1800" dirty="0">
                          <a:latin typeface="BIZ UDPゴシック" panose="020B0400000000000000" pitchFamily="50" charset="-128"/>
                          <a:ea typeface="BIZ UDPゴシック" panose="020B0400000000000000" pitchFamily="50" charset="-128"/>
                        </a:rPr>
                        <a:t>％</a:t>
                      </a:r>
                      <a:endParaRPr kumimoji="1" lang="en-US" altLang="ja-JP" sz="1800" dirty="0">
                        <a:latin typeface="BIZ UDPゴシック" panose="020B0400000000000000" pitchFamily="50" charset="-128"/>
                        <a:ea typeface="BIZ UDPゴシック" panose="020B0400000000000000" pitchFamily="50" charset="-128"/>
                      </a:endParaRPr>
                    </a:p>
                    <a:p>
                      <a:pPr algn="ct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95</a:t>
                      </a: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CI</a:t>
                      </a: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44.3-84.1)</a:t>
                      </a:r>
                      <a:endParaRPr kumimoji="1" lang="ja-JP" altLang="en-US" sz="1400" dirty="0">
                        <a:latin typeface="BIZ UDPゴシック" panose="020B0400000000000000" pitchFamily="50" charset="-128"/>
                        <a:ea typeface="BIZ UDPゴシック" panose="020B0400000000000000" pitchFamily="50" charset="-128"/>
                      </a:endParaRPr>
                    </a:p>
                  </a:txBody>
                  <a:tcPr marL="91442" marR="91442" marT="45682" marB="45682" anchor="ctr"/>
                </a:tc>
                <a:extLst>
                  <a:ext uri="{0D108BD9-81ED-4DB2-BD59-A6C34878D82A}">
                    <a16:rowId xmlns:a16="http://schemas.microsoft.com/office/drawing/2014/main" val="1617200576"/>
                  </a:ext>
                </a:extLst>
              </a:tr>
              <a:tr h="720080">
                <a:tc>
                  <a:txBody>
                    <a:bodyPr/>
                    <a:lstStyle/>
                    <a:p>
                      <a:r>
                        <a:rPr kumimoji="1" lang="en-US" altLang="ja-JP" sz="1800" b="1" dirty="0">
                          <a:latin typeface="BIZ UDPゴシック" panose="020B0400000000000000" pitchFamily="50" charset="-128"/>
                          <a:ea typeface="BIZ UDPゴシック" panose="020B0400000000000000" pitchFamily="50" charset="-128"/>
                        </a:rPr>
                        <a:t>RSV</a:t>
                      </a:r>
                      <a:r>
                        <a:rPr kumimoji="1" lang="ja-JP" altLang="en-US" sz="1800" b="1" dirty="0">
                          <a:latin typeface="BIZ UDPゴシック" panose="020B0400000000000000" pitchFamily="50" charset="-128"/>
                          <a:ea typeface="BIZ UDPゴシック" panose="020B0400000000000000" pitchFamily="50" charset="-128"/>
                        </a:rPr>
                        <a:t>下気道感染症</a:t>
                      </a:r>
                      <a:endParaRPr kumimoji="1" lang="en-US" altLang="ja-JP" sz="1800" b="1"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（生後</a:t>
                      </a:r>
                      <a:r>
                        <a:rPr kumimoji="1" lang="en-US" altLang="ja-JP" sz="1400" dirty="0">
                          <a:latin typeface="BIZ UDPゴシック" panose="020B0400000000000000" pitchFamily="50" charset="-128"/>
                          <a:ea typeface="BIZ UDPゴシック" panose="020B0400000000000000" pitchFamily="50" charset="-128"/>
                        </a:rPr>
                        <a:t>90</a:t>
                      </a:r>
                      <a:r>
                        <a:rPr kumimoji="1" lang="ja-JP" altLang="en-US" sz="1400" dirty="0">
                          <a:latin typeface="BIZ UDPゴシック" panose="020B0400000000000000" pitchFamily="50" charset="-128"/>
                          <a:ea typeface="BIZ UDPゴシック" panose="020B0400000000000000" pitchFamily="50" charset="-128"/>
                        </a:rPr>
                        <a:t>日以内）</a:t>
                      </a:r>
                    </a:p>
                  </a:txBody>
                  <a:tcPr marL="91442" marR="91442" marT="45682" marB="45682" anchor="ctr">
                    <a:solidFill>
                      <a:srgbClr val="F3DED0"/>
                    </a:solidFill>
                  </a:tcP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24</a:t>
                      </a:r>
                      <a:r>
                        <a:rPr kumimoji="1" lang="ja-JP" altLang="en-US" sz="1800" dirty="0">
                          <a:latin typeface="BIZ UDPゴシック" panose="020B0400000000000000" pitchFamily="50" charset="-128"/>
                          <a:ea typeface="BIZ UDPゴシック" panose="020B0400000000000000" pitchFamily="50" charset="-128"/>
                        </a:rPr>
                        <a:t>人</a:t>
                      </a:r>
                    </a:p>
                  </a:txBody>
                  <a:tcPr marL="91442" marR="91442" marT="45682" marB="45682" anchor="ctr">
                    <a:solidFill>
                      <a:srgbClr val="F3DED0"/>
                    </a:solidFill>
                  </a:tcP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56</a:t>
                      </a:r>
                      <a:r>
                        <a:rPr kumimoji="1" lang="ja-JP" altLang="en-US" sz="1800" dirty="0">
                          <a:latin typeface="BIZ UDPゴシック" panose="020B0400000000000000" pitchFamily="50" charset="-128"/>
                          <a:ea typeface="BIZ UDPゴシック" panose="020B0400000000000000" pitchFamily="50" charset="-128"/>
                        </a:rPr>
                        <a:t>人</a:t>
                      </a:r>
                    </a:p>
                  </a:txBody>
                  <a:tcPr marL="91442" marR="91442" marT="45682" marB="45682" anchor="ctr">
                    <a:solidFill>
                      <a:srgbClr val="F3DED0"/>
                    </a:solidFill>
                  </a:tcP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57.1</a:t>
                      </a:r>
                      <a:r>
                        <a:rPr kumimoji="1" lang="ja-JP" altLang="en-US" sz="1800" dirty="0">
                          <a:latin typeface="BIZ UDPゴシック" panose="020B0400000000000000" pitchFamily="50" charset="-128"/>
                          <a:ea typeface="BIZ UDPゴシック" panose="020B0400000000000000" pitchFamily="50" charset="-128"/>
                        </a:rPr>
                        <a:t>％</a:t>
                      </a:r>
                      <a:endParaRPr kumimoji="1" lang="en-US" altLang="ja-JP" sz="1800" dirty="0">
                        <a:latin typeface="BIZ UDPゴシック" panose="020B0400000000000000" pitchFamily="50" charset="-128"/>
                        <a:ea typeface="BIZ UDPゴシック" panose="020B0400000000000000" pitchFamily="50" charset="-128"/>
                      </a:endParaRPr>
                    </a:p>
                    <a:p>
                      <a:pPr algn="ct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95</a:t>
                      </a: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CI</a:t>
                      </a: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14.7‐79.8</a:t>
                      </a:r>
                      <a:r>
                        <a:rPr kumimoji="1" lang="ja-JP" altLang="en-US" sz="1400" dirty="0">
                          <a:latin typeface="BIZ UDPゴシック" panose="020B0400000000000000" pitchFamily="50" charset="-128"/>
                          <a:ea typeface="BIZ UDPゴシック" panose="020B0400000000000000" pitchFamily="50" charset="-128"/>
                        </a:rPr>
                        <a:t>）</a:t>
                      </a:r>
                    </a:p>
                  </a:txBody>
                  <a:tcPr marL="91442" marR="91442" marT="45682" marB="45682" anchor="ctr">
                    <a:solidFill>
                      <a:srgbClr val="F3DED0"/>
                    </a:solidFill>
                  </a:tcPr>
                </a:tc>
                <a:extLst>
                  <a:ext uri="{0D108BD9-81ED-4DB2-BD59-A6C34878D82A}">
                    <a16:rowId xmlns:a16="http://schemas.microsoft.com/office/drawing/2014/main" val="1609984961"/>
                  </a:ext>
                </a:extLst>
              </a:tr>
              <a:tr h="720080">
                <a:tc>
                  <a:txBody>
                    <a:bodyPr/>
                    <a:lstStyle/>
                    <a:p>
                      <a:r>
                        <a:rPr kumimoji="1" lang="ja-JP" altLang="en-US" sz="1800" b="1" dirty="0">
                          <a:latin typeface="BIZ UDPゴシック" panose="020B0400000000000000" pitchFamily="50" charset="-128"/>
                          <a:ea typeface="BIZ UDPゴシック" panose="020B0400000000000000" pitchFamily="50" charset="-128"/>
                        </a:rPr>
                        <a:t>有害事象発現率</a:t>
                      </a:r>
                      <a:endParaRPr kumimoji="1" lang="en-US" altLang="ja-JP" sz="1800" b="1" dirty="0">
                        <a:latin typeface="BIZ UDPゴシック" panose="020B0400000000000000" pitchFamily="50" charset="-128"/>
                        <a:ea typeface="BIZ UDPゴシック" panose="020B0400000000000000" pitchFamily="50" charset="-128"/>
                      </a:endParaRPr>
                    </a:p>
                    <a:p>
                      <a:r>
                        <a:rPr kumimoji="1" lang="ja-JP" altLang="en-US" sz="1800" dirty="0">
                          <a:latin typeface="BIZ UDPゴシック" panose="020B0400000000000000" pitchFamily="50" charset="-128"/>
                          <a:ea typeface="BIZ UDPゴシック" panose="020B0400000000000000" pitchFamily="50" charset="-128"/>
                        </a:rPr>
                        <a:t>接種後</a:t>
                      </a:r>
                      <a:r>
                        <a:rPr kumimoji="1" lang="en-US" altLang="ja-JP" sz="1800" dirty="0">
                          <a:latin typeface="BIZ UDPゴシック" panose="020B0400000000000000" pitchFamily="50" charset="-128"/>
                          <a:ea typeface="BIZ UDPゴシック" panose="020B0400000000000000" pitchFamily="50" charset="-128"/>
                        </a:rPr>
                        <a:t>1</a:t>
                      </a:r>
                      <a:r>
                        <a:rPr kumimoji="1" lang="ja-JP" altLang="en-US" sz="1800" dirty="0">
                          <a:latin typeface="BIZ UDPゴシック" panose="020B0400000000000000" pitchFamily="50" charset="-128"/>
                          <a:ea typeface="BIZ UDPゴシック" panose="020B0400000000000000" pitchFamily="50" charset="-128"/>
                        </a:rPr>
                        <a:t>か月</a:t>
                      </a:r>
                      <a:r>
                        <a:rPr kumimoji="1" lang="ja-JP" altLang="en-US" sz="1400" dirty="0">
                          <a:latin typeface="BIZ UDPゴシック" panose="020B0400000000000000" pitchFamily="50" charset="-128"/>
                          <a:ea typeface="BIZ UDPゴシック" panose="020B0400000000000000" pitchFamily="50" charset="-128"/>
                        </a:rPr>
                        <a:t>（妊婦）</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800" dirty="0">
                          <a:latin typeface="BIZ UDPゴシック" panose="020B0400000000000000" pitchFamily="50" charset="-128"/>
                          <a:ea typeface="BIZ UDPゴシック" panose="020B0400000000000000" pitchFamily="50" charset="-128"/>
                        </a:rPr>
                        <a:t>出産後</a:t>
                      </a:r>
                      <a:r>
                        <a:rPr kumimoji="1" lang="en-US" altLang="ja-JP" sz="1800" dirty="0">
                          <a:latin typeface="BIZ UDPゴシック" panose="020B0400000000000000" pitchFamily="50" charset="-128"/>
                          <a:ea typeface="BIZ UDPゴシック" panose="020B0400000000000000" pitchFamily="50" charset="-128"/>
                        </a:rPr>
                        <a:t>1</a:t>
                      </a:r>
                      <a:r>
                        <a:rPr kumimoji="1" lang="ja-JP" altLang="en-US" sz="1800" dirty="0">
                          <a:latin typeface="BIZ UDPゴシック" panose="020B0400000000000000" pitchFamily="50" charset="-128"/>
                          <a:ea typeface="BIZ UDPゴシック" panose="020B0400000000000000" pitchFamily="50" charset="-128"/>
                        </a:rPr>
                        <a:t>か月</a:t>
                      </a:r>
                      <a:r>
                        <a:rPr kumimoji="1" lang="ja-JP" altLang="en-US" sz="1400" dirty="0">
                          <a:latin typeface="BIZ UDPゴシック" panose="020B0400000000000000" pitchFamily="50" charset="-128"/>
                          <a:ea typeface="BIZ UDPゴシック" panose="020B0400000000000000" pitchFamily="50" charset="-128"/>
                        </a:rPr>
                        <a:t>（新生児）</a:t>
                      </a:r>
                      <a:endParaRPr kumimoji="1" lang="ja-JP" altLang="en-US" sz="1800" dirty="0">
                        <a:latin typeface="BIZ UDPゴシック" panose="020B0400000000000000" pitchFamily="50" charset="-128"/>
                        <a:ea typeface="BIZ UDPゴシック" panose="020B0400000000000000" pitchFamily="50" charset="-128"/>
                      </a:endParaRPr>
                    </a:p>
                  </a:txBody>
                  <a:tcPr marL="91442" marR="91442" marT="45682" marB="45682" anchor="ct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13.8</a:t>
                      </a:r>
                      <a:r>
                        <a:rPr kumimoji="1" lang="ja-JP" altLang="en-US" sz="1800" dirty="0">
                          <a:latin typeface="BIZ UDPゴシック" panose="020B0400000000000000" pitchFamily="50" charset="-128"/>
                          <a:ea typeface="BIZ UDPゴシック" panose="020B0400000000000000" pitchFamily="50" charset="-128"/>
                        </a:rPr>
                        <a:t>％</a:t>
                      </a:r>
                      <a:endParaRPr kumimoji="1" lang="en-US" altLang="ja-JP" sz="1800" dirty="0">
                        <a:latin typeface="BIZ UDPゴシック" panose="020B0400000000000000" pitchFamily="50" charset="-128"/>
                        <a:ea typeface="BIZ UDPゴシック" panose="020B0400000000000000" pitchFamily="50" charset="-128"/>
                      </a:endParaRPr>
                    </a:p>
                    <a:p>
                      <a:pPr algn="ctr"/>
                      <a:r>
                        <a:rPr kumimoji="1" lang="en-US" altLang="ja-JP" sz="1800" dirty="0">
                          <a:latin typeface="BIZ UDPゴシック" panose="020B0400000000000000" pitchFamily="50" charset="-128"/>
                          <a:ea typeface="BIZ UDPゴシック" panose="020B0400000000000000" pitchFamily="50" charset="-128"/>
                        </a:rPr>
                        <a:t>37.1</a:t>
                      </a:r>
                      <a:r>
                        <a:rPr kumimoji="1" lang="ja-JP" altLang="en-US" sz="1800" dirty="0">
                          <a:latin typeface="BIZ UDPゴシック" panose="020B0400000000000000" pitchFamily="50" charset="-128"/>
                          <a:ea typeface="BIZ UDPゴシック" panose="020B0400000000000000" pitchFamily="50" charset="-128"/>
                        </a:rPr>
                        <a:t>％</a:t>
                      </a:r>
                    </a:p>
                  </a:txBody>
                  <a:tcPr marL="91442" marR="91442" marT="45682" marB="45682" anchor="ctr"/>
                </a:tc>
                <a:tc>
                  <a:txBody>
                    <a:bodyPr/>
                    <a:lstStyle/>
                    <a:p>
                      <a:pPr algn="ctr"/>
                      <a:r>
                        <a:rPr kumimoji="1" lang="en-US" altLang="ja-JP" sz="1800" dirty="0">
                          <a:latin typeface="BIZ UDPゴシック" panose="020B0400000000000000" pitchFamily="50" charset="-128"/>
                          <a:ea typeface="BIZ UDPゴシック" panose="020B0400000000000000" pitchFamily="50" charset="-128"/>
                        </a:rPr>
                        <a:t>13.1</a:t>
                      </a:r>
                      <a:r>
                        <a:rPr kumimoji="1" lang="ja-JP" altLang="en-US" sz="1800" dirty="0">
                          <a:latin typeface="BIZ UDPゴシック" panose="020B0400000000000000" pitchFamily="50" charset="-128"/>
                          <a:ea typeface="BIZ UDPゴシック" panose="020B0400000000000000" pitchFamily="50" charset="-128"/>
                        </a:rPr>
                        <a:t>％</a:t>
                      </a:r>
                      <a:endParaRPr kumimoji="1" lang="en-US" altLang="ja-JP" sz="1800" dirty="0">
                        <a:latin typeface="BIZ UDPゴシック" panose="020B0400000000000000" pitchFamily="50" charset="-128"/>
                        <a:ea typeface="BIZ UDPゴシック" panose="020B0400000000000000" pitchFamily="50" charset="-128"/>
                      </a:endParaRPr>
                    </a:p>
                    <a:p>
                      <a:pPr algn="ctr"/>
                      <a:r>
                        <a:rPr kumimoji="1" lang="en-US" altLang="ja-JP" sz="1800" dirty="0">
                          <a:latin typeface="BIZ UDPゴシック" panose="020B0400000000000000" pitchFamily="50" charset="-128"/>
                          <a:ea typeface="BIZ UDPゴシック" panose="020B0400000000000000" pitchFamily="50" charset="-128"/>
                        </a:rPr>
                        <a:t>34.5</a:t>
                      </a:r>
                      <a:r>
                        <a:rPr kumimoji="1" lang="ja-JP" altLang="en-US" sz="1800" dirty="0">
                          <a:latin typeface="BIZ UDPゴシック" panose="020B0400000000000000" pitchFamily="50" charset="-128"/>
                          <a:ea typeface="BIZ UDPゴシック" panose="020B0400000000000000" pitchFamily="50" charset="-128"/>
                        </a:rPr>
                        <a:t>％</a:t>
                      </a:r>
                    </a:p>
                  </a:txBody>
                  <a:tcPr marL="91442" marR="91442" marT="45682" marB="45682" anchor="ctr"/>
                </a:tc>
                <a:tc>
                  <a:txBody>
                    <a:bodyPr/>
                    <a:lstStyle/>
                    <a:p>
                      <a:pPr algn="ctr"/>
                      <a:endParaRPr kumimoji="1" lang="ja-JP" altLang="en-US" sz="1800" dirty="0">
                        <a:latin typeface="BIZ UDPゴシック" panose="020B0400000000000000" pitchFamily="50" charset="-128"/>
                        <a:ea typeface="BIZ UDPゴシック" panose="020B0400000000000000" pitchFamily="50" charset="-128"/>
                      </a:endParaRPr>
                    </a:p>
                  </a:txBody>
                  <a:tcPr marL="91442" marR="91442" marT="45682" marB="45682" anchor="ctr"/>
                </a:tc>
                <a:extLst>
                  <a:ext uri="{0D108BD9-81ED-4DB2-BD59-A6C34878D82A}">
                    <a16:rowId xmlns:a16="http://schemas.microsoft.com/office/drawing/2014/main" val="463399199"/>
                  </a:ext>
                </a:extLst>
              </a:tr>
            </a:tbl>
          </a:graphicData>
        </a:graphic>
      </p:graphicFrame>
      <p:sp>
        <p:nvSpPr>
          <p:cNvPr id="429096" name="テキスト ボックス 8">
            <a:extLst>
              <a:ext uri="{FF2B5EF4-FFF2-40B4-BE49-F238E27FC236}">
                <a16:creationId xmlns:a16="http://schemas.microsoft.com/office/drawing/2014/main" id="{FC7A2880-533E-46D5-9B45-B517B0A444E7}"/>
              </a:ext>
            </a:extLst>
          </p:cNvPr>
          <p:cNvSpPr txBox="1">
            <a:spLocks noChangeArrowheads="1"/>
          </p:cNvSpPr>
          <p:nvPr/>
        </p:nvSpPr>
        <p:spPr bwMode="auto">
          <a:xfrm>
            <a:off x="8362325" y="5760127"/>
            <a:ext cx="29594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N </a:t>
            </a:r>
            <a:r>
              <a:rPr kumimoji="1" lang="en-US" altLang="ja-JP" sz="800" b="0"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rPr>
              <a:t>Engl</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J Med. 2023 Apr 20;388(16):1451-1464. </a:t>
            </a:r>
            <a:endPar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144D7ADA-4DCF-4F16-9FF4-F4F7CDCCBD3E}"/>
              </a:ext>
            </a:extLst>
          </p:cNvPr>
          <p:cNvSpPr txBox="1"/>
          <p:nvPr/>
        </p:nvSpPr>
        <p:spPr>
          <a:xfrm>
            <a:off x="672025" y="5792628"/>
            <a:ext cx="5004896" cy="253916"/>
          </a:xfrm>
          <a:prstGeom prst="rect">
            <a:avLst/>
          </a:prstGeom>
          <a:noFill/>
        </p:spPr>
        <p:txBody>
          <a:bodyPr wrap="none" rtlCol="0">
            <a:spAutoFit/>
          </a:bodyPr>
          <a:lstStyle/>
          <a:p>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95</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CI</a:t>
            </a:r>
            <a:r>
              <a:rPr lang="ja-JP" altLang="en-US" sz="1050" dirty="0">
                <a:latin typeface="BIZ UDPゴシック" panose="020B0400000000000000" pitchFamily="50" charset="-128"/>
                <a:ea typeface="BIZ UDPゴシック" panose="020B0400000000000000" pitchFamily="50" charset="-128"/>
              </a:rPr>
              <a:t>の下限が</a:t>
            </a:r>
            <a:r>
              <a:rPr lang="en-US" altLang="ja-JP" sz="1050" dirty="0">
                <a:latin typeface="BIZ UDPゴシック" panose="020B0400000000000000" pitchFamily="50" charset="-128"/>
                <a:ea typeface="BIZ UDPゴシック" panose="020B0400000000000000" pitchFamily="50" charset="-128"/>
              </a:rPr>
              <a:t>20%</a:t>
            </a:r>
            <a:r>
              <a:rPr lang="ja-JP" altLang="en-US" sz="1050" dirty="0">
                <a:latin typeface="BIZ UDPゴシック" panose="020B0400000000000000" pitchFamily="50" charset="-128"/>
                <a:ea typeface="BIZ UDPゴシック" panose="020B0400000000000000" pitchFamily="50" charset="-128"/>
              </a:rPr>
              <a:t>を超える場合、統計学的にワクチンが有効と判断される。</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3" name="Titre 8">
            <a:extLst>
              <a:ext uri="{FF2B5EF4-FFF2-40B4-BE49-F238E27FC236}">
                <a16:creationId xmlns:a16="http://schemas.microsoft.com/office/drawing/2014/main" id="{561EDE97-6733-3BA0-3328-B8F8AC51E564}"/>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3600" dirty="0">
                <a:solidFill>
                  <a:schemeClr val="bg1"/>
                </a:solidFill>
                <a:latin typeface="BIZ UDPゴシック" panose="020B0400000000000000" pitchFamily="50" charset="-128"/>
                <a:ea typeface="BIZ UDPゴシック" panose="020B0400000000000000" pitchFamily="50" charset="-128"/>
              </a:rPr>
              <a:t>結果</a:t>
            </a:r>
          </a:p>
        </p:txBody>
      </p:sp>
      <p:grpSp>
        <p:nvGrpSpPr>
          <p:cNvPr id="5" name="グループ化 4">
            <a:extLst>
              <a:ext uri="{FF2B5EF4-FFF2-40B4-BE49-F238E27FC236}">
                <a16:creationId xmlns:a16="http://schemas.microsoft.com/office/drawing/2014/main" id="{E6631E6E-223D-8A50-60DF-E2A33BECCD77}"/>
              </a:ext>
            </a:extLst>
          </p:cNvPr>
          <p:cNvGrpSpPr/>
          <p:nvPr/>
        </p:nvGrpSpPr>
        <p:grpSpPr>
          <a:xfrm>
            <a:off x="623392" y="6070654"/>
            <a:ext cx="10839535" cy="864096"/>
            <a:chOff x="623392" y="6070654"/>
            <a:chExt cx="10839535" cy="864096"/>
          </a:xfrm>
        </p:grpSpPr>
        <p:sp>
          <p:nvSpPr>
            <p:cNvPr id="10" name="コンテンツ プレースホルダー 2">
              <a:extLst>
                <a:ext uri="{FF2B5EF4-FFF2-40B4-BE49-F238E27FC236}">
                  <a16:creationId xmlns:a16="http://schemas.microsoft.com/office/drawing/2014/main" id="{CDBDB118-07B3-9F92-6552-53F9DAB3C558}"/>
                </a:ext>
              </a:extLst>
            </p:cNvPr>
            <p:cNvSpPr txBox="1">
              <a:spLocks noChangeArrowheads="1"/>
            </p:cNvSpPr>
            <p:nvPr/>
          </p:nvSpPr>
          <p:spPr>
            <a:xfrm>
              <a:off x="694153" y="6070654"/>
              <a:ext cx="10729192" cy="86409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Tx/>
                <a:buNone/>
              </a:pPr>
              <a:r>
                <a:rPr lang="ja-JP" altLang="en-US" sz="2800" b="1" dirty="0">
                  <a:solidFill>
                    <a:srgbClr val="C00000"/>
                  </a:solidFill>
                  <a:latin typeface="BIZ UDPゴシック" panose="020B0400000000000000" pitchFamily="50" charset="-128"/>
                  <a:ea typeface="BIZ UDPゴシック" panose="020B0400000000000000" pitchFamily="50" charset="-128"/>
                </a:rPr>
                <a:t>重症</a:t>
              </a:r>
              <a:r>
                <a:rPr lang="en-US" altLang="ja-JP" sz="2800" b="1" dirty="0">
                  <a:solidFill>
                    <a:srgbClr val="C00000"/>
                  </a:solidFill>
                  <a:latin typeface="BIZ UDPゴシック" panose="020B0400000000000000" pitchFamily="50" charset="-128"/>
                  <a:ea typeface="BIZ UDPゴシック" panose="020B0400000000000000" pitchFamily="50" charset="-128"/>
                </a:rPr>
                <a:t>RSV</a:t>
              </a:r>
              <a:r>
                <a:rPr lang="ja-JP" altLang="en-US" sz="2800" b="1" dirty="0">
                  <a:solidFill>
                    <a:srgbClr val="C00000"/>
                  </a:solidFill>
                  <a:latin typeface="BIZ UDPゴシック" panose="020B0400000000000000" pitchFamily="50" charset="-128"/>
                  <a:ea typeface="BIZ UDPゴシック" panose="020B0400000000000000" pitchFamily="50" charset="-128"/>
                </a:rPr>
                <a:t>下気道感染症（生後</a:t>
              </a:r>
              <a:r>
                <a:rPr lang="en-US" altLang="ja-JP" sz="2800" b="1" dirty="0">
                  <a:solidFill>
                    <a:srgbClr val="C00000"/>
                  </a:solidFill>
                  <a:latin typeface="BIZ UDPゴシック" panose="020B0400000000000000" pitchFamily="50" charset="-128"/>
                  <a:ea typeface="BIZ UDPゴシック" panose="020B0400000000000000" pitchFamily="50" charset="-128"/>
                </a:rPr>
                <a:t>180</a:t>
              </a:r>
              <a:r>
                <a:rPr lang="ja-JP" altLang="en-US" sz="2800" b="1" dirty="0">
                  <a:solidFill>
                    <a:srgbClr val="C00000"/>
                  </a:solidFill>
                  <a:latin typeface="BIZ UDPゴシック" panose="020B0400000000000000" pitchFamily="50" charset="-128"/>
                  <a:ea typeface="BIZ UDPゴシック" panose="020B0400000000000000" pitchFamily="50" charset="-128"/>
                </a:rPr>
                <a:t>日以内）の予防にワクチンは有効</a:t>
              </a:r>
            </a:p>
          </p:txBody>
        </p:sp>
        <p:sp>
          <p:nvSpPr>
            <p:cNvPr id="11" name="正方形/長方形 10">
              <a:extLst>
                <a:ext uri="{FF2B5EF4-FFF2-40B4-BE49-F238E27FC236}">
                  <a16:creationId xmlns:a16="http://schemas.microsoft.com/office/drawing/2014/main" id="{2990D8D8-C5B5-A23D-41A2-E0D5BE5649F0}"/>
                </a:ext>
              </a:extLst>
            </p:cNvPr>
            <p:cNvSpPr/>
            <p:nvPr/>
          </p:nvSpPr>
          <p:spPr>
            <a:xfrm>
              <a:off x="623392" y="6097588"/>
              <a:ext cx="10839535" cy="516453"/>
            </a:xfrm>
            <a:prstGeom prst="rect">
              <a:avLst/>
            </a:prstGeom>
            <a:noFill/>
            <a:ln w="50800" cmpd="thinThick">
              <a:solidFill>
                <a:srgbClr val="D83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grpSp>
      <p:pic>
        <p:nvPicPr>
          <p:cNvPr id="6" name="図 5" descr="アイコン&#10;&#10;AI によって生成されたコンテンツは間違っている可能性があります。">
            <a:extLst>
              <a:ext uri="{FF2B5EF4-FFF2-40B4-BE49-F238E27FC236}">
                <a16:creationId xmlns:a16="http://schemas.microsoft.com/office/drawing/2014/main" id="{780E42A3-FC40-41F6-EE5F-0C8D77E33C7E}"/>
              </a:ext>
            </a:extLst>
          </p:cNvPr>
          <p:cNvPicPr>
            <a:picLocks noChangeAspect="1"/>
          </p:cNvPicPr>
          <p:nvPr/>
        </p:nvPicPr>
        <p:blipFill>
          <a:blip r:embed="rId6" cstate="print">
            <a:extLst>
              <a:ext uri="{28A0092B-C50C-407E-A947-70E740481C1C}">
                <a14:useLocalDpi xmlns:a14="http://schemas.microsoft.com/office/drawing/2010/main" val="0"/>
              </a:ext>
            </a:extLst>
          </a:blip>
          <a:srcRect r="50258"/>
          <a:stretch/>
        </p:blipFill>
        <p:spPr>
          <a:xfrm rot="21142943">
            <a:off x="2517850" y="1072189"/>
            <a:ext cx="986740" cy="1487792"/>
          </a:xfrm>
          <a:prstGeom prst="rect">
            <a:avLst/>
          </a:prstGeom>
        </p:spPr>
      </p:pic>
      <p:pic>
        <p:nvPicPr>
          <p:cNvPr id="9" name="図 8" descr="アイコン&#10;&#10;AI によって生成されたコンテンツは間違っている可能性があります。">
            <a:extLst>
              <a:ext uri="{FF2B5EF4-FFF2-40B4-BE49-F238E27FC236}">
                <a16:creationId xmlns:a16="http://schemas.microsoft.com/office/drawing/2014/main" id="{99FE9B01-60C3-12D7-9EB2-FB9859DFFC66}"/>
              </a:ext>
            </a:extLst>
          </p:cNvPr>
          <p:cNvPicPr>
            <a:picLocks noChangeAspect="1"/>
          </p:cNvPicPr>
          <p:nvPr/>
        </p:nvPicPr>
        <p:blipFill>
          <a:blip r:embed="rId6" cstate="print">
            <a:extLst>
              <a:ext uri="{28A0092B-C50C-407E-A947-70E740481C1C}">
                <a14:useLocalDpi xmlns:a14="http://schemas.microsoft.com/office/drawing/2010/main" val="0"/>
              </a:ext>
            </a:extLst>
          </a:blip>
          <a:srcRect l="45221" t="-1124" r="5037" b="1124"/>
          <a:stretch/>
        </p:blipFill>
        <p:spPr>
          <a:xfrm rot="1276091">
            <a:off x="8852514" y="1044904"/>
            <a:ext cx="986740" cy="1487792"/>
          </a:xfrm>
          <a:prstGeom prst="rect">
            <a:avLst/>
          </a:prstGeom>
        </p:spPr>
      </p:pic>
      <p:pic>
        <p:nvPicPr>
          <p:cNvPr id="13" name="オーディオ 12">
            <a:hlinkClick r:id="" action="ppaction://media"/>
            <a:extLst>
              <a:ext uri="{FF2B5EF4-FFF2-40B4-BE49-F238E27FC236}">
                <a16:creationId xmlns:a16="http://schemas.microsoft.com/office/drawing/2014/main" id="{9EE2F2EB-B11A-407F-9437-B0A7C272F3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
        <p:nvSpPr>
          <p:cNvPr id="7" name="正方形/長方形 6">
            <a:extLst>
              <a:ext uri="{FF2B5EF4-FFF2-40B4-BE49-F238E27FC236}">
                <a16:creationId xmlns:a16="http://schemas.microsoft.com/office/drawing/2014/main" id="{6B1967A0-AC73-71FF-112D-02F45D63D527}"/>
              </a:ext>
            </a:extLst>
          </p:cNvPr>
          <p:cNvSpPr/>
          <p:nvPr/>
        </p:nvSpPr>
        <p:spPr>
          <a:xfrm>
            <a:off x="8400255" y="2493160"/>
            <a:ext cx="2736000" cy="2376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8" name="正方形/長方形 7">
            <a:extLst>
              <a:ext uri="{FF2B5EF4-FFF2-40B4-BE49-F238E27FC236}">
                <a16:creationId xmlns:a16="http://schemas.microsoft.com/office/drawing/2014/main" id="{FFEC9319-98CF-096F-1F5F-9C5F0E0B0165}"/>
              </a:ext>
            </a:extLst>
          </p:cNvPr>
          <p:cNvSpPr/>
          <p:nvPr/>
        </p:nvSpPr>
        <p:spPr>
          <a:xfrm>
            <a:off x="767408" y="4869160"/>
            <a:ext cx="7632000" cy="900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8342"/>
    </mc:Choice>
    <mc:Fallback xmlns="">
      <p:transition spd="slow" advTm="8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3"/>
                </p:tgtEl>
              </p:cMediaNode>
            </p:audio>
          </p:childTnLst>
        </p:cTn>
      </p:par>
    </p:tnLst>
    <p:bldLst>
      <p:bldP spid="7" grpId="0" animBg="1"/>
      <p:bldP spid="7" grpId="1" animBg="1"/>
      <p:bldP spid="8" grpId="0" animBg="1"/>
      <p:bldP spid="8" grpId="1" animBg="1"/>
    </p:bldLst>
  </p:timing>
  <p:extLst>
    <p:ext uri="{6950BFC3-D8DA-4A85-94F7-54DA5524770B}">
      <p188:commentRel xmlns:p188="http://schemas.microsoft.com/office/powerpoint/2018/8/main" xmlns="" r:id="rId8"/>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5C2F19D-B196-8710-7B95-B1509806891C}"/>
              </a:ext>
            </a:extLst>
          </p:cNvPr>
          <p:cNvSpPr/>
          <p:nvPr/>
        </p:nvSpPr>
        <p:spPr>
          <a:xfrm>
            <a:off x="0" y="940892"/>
            <a:ext cx="12192000" cy="5917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6" name="正方形/長方形 5">
            <a:extLst>
              <a:ext uri="{FF2B5EF4-FFF2-40B4-BE49-F238E27FC236}">
                <a16:creationId xmlns:a16="http://schemas.microsoft.com/office/drawing/2014/main" id="{DD76942C-AA28-E62D-7D31-AF5ABFF55DD1}"/>
              </a:ext>
            </a:extLst>
          </p:cNvPr>
          <p:cNvSpPr/>
          <p:nvPr/>
        </p:nvSpPr>
        <p:spPr>
          <a:xfrm>
            <a:off x="350912" y="1245784"/>
            <a:ext cx="5760640" cy="43548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7" name="正方形/長方形 6">
            <a:extLst>
              <a:ext uri="{FF2B5EF4-FFF2-40B4-BE49-F238E27FC236}">
                <a16:creationId xmlns:a16="http://schemas.microsoft.com/office/drawing/2014/main" id="{EBF5F849-AB30-7CCA-261A-96883FAC0A25}"/>
              </a:ext>
            </a:extLst>
          </p:cNvPr>
          <p:cNvSpPr/>
          <p:nvPr/>
        </p:nvSpPr>
        <p:spPr>
          <a:xfrm>
            <a:off x="6243712" y="1245784"/>
            <a:ext cx="5760640" cy="43548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4" name="正方形/長方形 3">
            <a:extLst>
              <a:ext uri="{FF2B5EF4-FFF2-40B4-BE49-F238E27FC236}">
                <a16:creationId xmlns:a16="http://schemas.microsoft.com/office/drawing/2014/main" id="{B6E8C826-D397-748A-3A30-0AAD853381EB}"/>
              </a:ext>
            </a:extLst>
          </p:cNvPr>
          <p:cNvSpPr/>
          <p:nvPr/>
        </p:nvSpPr>
        <p:spPr>
          <a:xfrm>
            <a:off x="2240929" y="5995444"/>
            <a:ext cx="8460940" cy="529259"/>
          </a:xfrm>
          <a:prstGeom prst="rect">
            <a:avLst/>
          </a:prstGeom>
          <a:solidFill>
            <a:schemeClr val="bg1"/>
          </a:solidFill>
          <a:ln w="50800" cmpd="thinThick">
            <a:solidFill>
              <a:srgbClr val="D83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pic>
        <p:nvPicPr>
          <p:cNvPr id="431107" name="コンテンツ プレースホルダー 3">
            <a:extLst>
              <a:ext uri="{FF2B5EF4-FFF2-40B4-BE49-F238E27FC236}">
                <a16:creationId xmlns:a16="http://schemas.microsoft.com/office/drawing/2014/main" id="{8A2FB015-0E8D-4E32-86BA-101FE80F8CF9}"/>
              </a:ext>
            </a:extLst>
          </p:cNvPr>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l="3248" t="1916" r="2980" b="1423"/>
          <a:stretch/>
        </p:blipFill>
        <p:spPr>
          <a:xfrm>
            <a:off x="481384" y="1461809"/>
            <a:ext cx="5414144" cy="3325244"/>
          </a:xfrm>
          <a:prstGeom prst="rect">
            <a:avLst/>
          </a:prstGeom>
        </p:spPr>
      </p:pic>
      <p:pic>
        <p:nvPicPr>
          <p:cNvPr id="431108" name="図 4">
            <a:extLst>
              <a:ext uri="{FF2B5EF4-FFF2-40B4-BE49-F238E27FC236}">
                <a16:creationId xmlns:a16="http://schemas.microsoft.com/office/drawing/2014/main" id="{7FF205CD-960E-404F-B464-491F25F31E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20" r="2568" b="4209"/>
          <a:stretch/>
        </p:blipFill>
        <p:spPr bwMode="auto">
          <a:xfrm>
            <a:off x="6271690" y="1343672"/>
            <a:ext cx="5719070" cy="350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9" name="正方形/長方形 5">
            <a:extLst>
              <a:ext uri="{FF2B5EF4-FFF2-40B4-BE49-F238E27FC236}">
                <a16:creationId xmlns:a16="http://schemas.microsoft.com/office/drawing/2014/main" id="{FE8E6CA3-7899-47ED-9401-AD1A84471EC4}"/>
              </a:ext>
            </a:extLst>
          </p:cNvPr>
          <p:cNvSpPr>
            <a:spLocks noChangeArrowheads="1"/>
          </p:cNvSpPr>
          <p:nvPr/>
        </p:nvSpPr>
        <p:spPr bwMode="auto">
          <a:xfrm>
            <a:off x="664394" y="4906325"/>
            <a:ext cx="5287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医療機関の受診を必要とする</a:t>
            </a:r>
            <a:r>
              <a:rPr kumimoji="1" lang="en-US" altLang="ja-JP"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RSV</a:t>
            </a:r>
            <a:r>
              <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関連による　　　　重症下気道感染症</a:t>
            </a:r>
          </a:p>
        </p:txBody>
      </p:sp>
      <p:sp>
        <p:nvSpPr>
          <p:cNvPr id="431110" name="正方形/長方形 6">
            <a:extLst>
              <a:ext uri="{FF2B5EF4-FFF2-40B4-BE49-F238E27FC236}">
                <a16:creationId xmlns:a16="http://schemas.microsoft.com/office/drawing/2014/main" id="{616F6E99-2EE8-4871-B7C8-CF7E3E15668E}"/>
              </a:ext>
            </a:extLst>
          </p:cNvPr>
          <p:cNvSpPr>
            <a:spLocks noChangeArrowheads="1"/>
          </p:cNvSpPr>
          <p:nvPr/>
        </p:nvSpPr>
        <p:spPr bwMode="auto">
          <a:xfrm>
            <a:off x="6471399" y="4906325"/>
            <a:ext cx="5184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医療機関の受診を必要とする</a:t>
            </a:r>
            <a:r>
              <a:rPr kumimoji="1" lang="en-US" altLang="ja-JP"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RSV</a:t>
            </a:r>
            <a:r>
              <a:rPr kumimoji="1" lang="ja-JP" altLang="en-US" sz="1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関連による　　　　下気道感染症</a:t>
            </a:r>
          </a:p>
        </p:txBody>
      </p:sp>
      <p:sp>
        <p:nvSpPr>
          <p:cNvPr id="431111" name="テキスト ボックス 6">
            <a:extLst>
              <a:ext uri="{FF2B5EF4-FFF2-40B4-BE49-F238E27FC236}">
                <a16:creationId xmlns:a16="http://schemas.microsoft.com/office/drawing/2014/main" id="{C879D8E6-19BF-4301-97A0-FF387ED21270}"/>
              </a:ext>
            </a:extLst>
          </p:cNvPr>
          <p:cNvSpPr txBox="1">
            <a:spLocks noChangeArrowheads="1"/>
          </p:cNvSpPr>
          <p:nvPr/>
        </p:nvSpPr>
        <p:spPr bwMode="auto">
          <a:xfrm>
            <a:off x="9150698" y="5654711"/>
            <a:ext cx="29594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N Engl J Med. 2023 Apr 20;388(16):1451-1464. </a:t>
            </a:r>
            <a:endPar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2" name="Titre 8">
            <a:extLst>
              <a:ext uri="{FF2B5EF4-FFF2-40B4-BE49-F238E27FC236}">
                <a16:creationId xmlns:a16="http://schemas.microsoft.com/office/drawing/2014/main" id="{7FE189CB-0D25-C1C3-3A62-5728E59118F1}"/>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3600" dirty="0">
                <a:solidFill>
                  <a:schemeClr val="bg1"/>
                </a:solidFill>
                <a:latin typeface="BIZ UDPゴシック" panose="020B0400000000000000" pitchFamily="50" charset="-128"/>
                <a:ea typeface="BIZ UDPゴシック" panose="020B0400000000000000" pitchFamily="50" charset="-128"/>
              </a:rPr>
              <a:t>出生後</a:t>
            </a:r>
            <a:r>
              <a:rPr lang="en-US" altLang="ja-JP" sz="3600" dirty="0">
                <a:solidFill>
                  <a:schemeClr val="bg1"/>
                </a:solidFill>
                <a:latin typeface="BIZ UDPゴシック" panose="020B0400000000000000" pitchFamily="50" charset="-128"/>
                <a:ea typeface="BIZ UDPゴシック" panose="020B0400000000000000" pitchFamily="50" charset="-128"/>
              </a:rPr>
              <a:t>180</a:t>
            </a:r>
            <a:r>
              <a:rPr lang="ja-JP" altLang="en-US" sz="3600" dirty="0">
                <a:solidFill>
                  <a:schemeClr val="bg1"/>
                </a:solidFill>
                <a:latin typeface="BIZ UDPゴシック" panose="020B0400000000000000" pitchFamily="50" charset="-128"/>
                <a:ea typeface="BIZ UDPゴシック" panose="020B0400000000000000" pitchFamily="50" charset="-128"/>
              </a:rPr>
              <a:t>日までの効果</a:t>
            </a:r>
          </a:p>
        </p:txBody>
      </p:sp>
      <p:sp>
        <p:nvSpPr>
          <p:cNvPr id="3" name="コンテンツ プレースホルダー 2">
            <a:extLst>
              <a:ext uri="{FF2B5EF4-FFF2-40B4-BE49-F238E27FC236}">
                <a16:creationId xmlns:a16="http://schemas.microsoft.com/office/drawing/2014/main" id="{40F38F86-3B97-B7C2-1F6D-51B834080B26}"/>
              </a:ext>
            </a:extLst>
          </p:cNvPr>
          <p:cNvSpPr txBox="1">
            <a:spLocks noChangeArrowheads="1"/>
          </p:cNvSpPr>
          <p:nvPr/>
        </p:nvSpPr>
        <p:spPr>
          <a:xfrm>
            <a:off x="2348940" y="5995444"/>
            <a:ext cx="8281491" cy="86409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Tx/>
              <a:buNone/>
            </a:pPr>
            <a:r>
              <a:rPr lang="ja-JP" altLang="en-US" sz="2800" b="1" dirty="0">
                <a:solidFill>
                  <a:srgbClr val="C00000"/>
                </a:solidFill>
                <a:latin typeface="BIZ UDPゴシック" panose="020B0400000000000000" pitchFamily="50" charset="-128"/>
                <a:ea typeface="BIZ UDPゴシック" panose="020B0400000000000000" pitchFamily="50" charset="-128"/>
              </a:rPr>
              <a:t>ワクチンの予防効果は出生後</a:t>
            </a:r>
            <a:r>
              <a:rPr lang="en-US" altLang="ja-JP" sz="2800" b="1" dirty="0">
                <a:solidFill>
                  <a:srgbClr val="C00000"/>
                </a:solidFill>
                <a:latin typeface="BIZ UDPゴシック" panose="020B0400000000000000" pitchFamily="50" charset="-128"/>
                <a:ea typeface="BIZ UDPゴシック" panose="020B0400000000000000" pitchFamily="50" charset="-128"/>
              </a:rPr>
              <a:t>6</a:t>
            </a:r>
            <a:r>
              <a:rPr lang="ja-JP" altLang="en-US" sz="2800" b="1" dirty="0">
                <a:solidFill>
                  <a:srgbClr val="C00000"/>
                </a:solidFill>
                <a:latin typeface="BIZ UDPゴシック" panose="020B0400000000000000" pitchFamily="50" charset="-128"/>
                <a:ea typeface="BIZ UDPゴシック" panose="020B0400000000000000" pitchFamily="50" charset="-128"/>
              </a:rPr>
              <a:t>か月間持続する</a:t>
            </a:r>
          </a:p>
        </p:txBody>
      </p:sp>
      <p:pic>
        <p:nvPicPr>
          <p:cNvPr id="9" name="オーディオ 8">
            <a:hlinkClick r:id="" action="ppaction://media"/>
            <a:extLst>
              <a:ext uri="{FF2B5EF4-FFF2-40B4-BE49-F238E27FC236}">
                <a16:creationId xmlns:a16="http://schemas.microsoft.com/office/drawing/2014/main" id="{3D359265-5530-4AF6-A1F1-BBBA9064937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106"/>
    </mc:Choice>
    <mc:Fallback xmlns="">
      <p:transition spd="slow" advTm="1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1" nodeType="clickEffect">
                                  <p:stCondLst>
                                    <p:cond delay="0"/>
                                  </p:stCondLst>
                                  <p:childTnLst>
                                    <p:animEffect transition="out" filter="fade">
                                      <p:cBhvr>
                                        <p:cTn id="18" dur="750" tmFilter="0, 0; .2, .5; .8, .5; 1, 0"/>
                                        <p:tgtEl>
                                          <p:spTgt spid="4"/>
                                        </p:tgtEl>
                                      </p:cBhvr>
                                    </p:animEffect>
                                    <p:animScale>
                                      <p:cBhvr>
                                        <p:cTn id="19" dur="375" autoRev="1" fill="hold"/>
                                        <p:tgtEl>
                                          <p:spTgt spid="4"/>
                                        </p:tgtEl>
                                      </p:cBhvr>
                                      <p:by x="105000" y="105000"/>
                                    </p:animScale>
                                  </p:childTnLst>
                                </p:cTn>
                              </p:par>
                              <p:par>
                                <p:cTn id="20" presetID="26" presetClass="emph" presetSubtype="0" fill="hold" grpId="1" nodeType="withEffect">
                                  <p:stCondLst>
                                    <p:cond delay="0"/>
                                  </p:stCondLst>
                                  <p:childTnLst>
                                    <p:animEffect transition="out" filter="fade">
                                      <p:cBhvr>
                                        <p:cTn id="21" dur="750" tmFilter="0, 0; .2, .5; .8, .5; 1, 0"/>
                                        <p:tgtEl>
                                          <p:spTgt spid="3"/>
                                        </p:tgtEl>
                                      </p:cBhvr>
                                    </p:animEffect>
                                    <p:animScale>
                                      <p:cBhvr>
                                        <p:cTn id="22" dur="37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4" grpId="0" animBg="1"/>
      <p:bldP spid="4" grpId="1" animBg="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669C88D-0A0C-2958-12A1-86BCE3FA87D5}"/>
              </a:ext>
            </a:extLst>
          </p:cNvPr>
          <p:cNvSpPr txBox="1">
            <a:spLocks/>
          </p:cNvSpPr>
          <p:nvPr/>
        </p:nvSpPr>
        <p:spPr>
          <a:xfrm>
            <a:off x="1310821" y="2132856"/>
            <a:ext cx="10009112" cy="39154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1000"/>
              </a:spcBef>
              <a:spcAft>
                <a:spcPts val="600"/>
              </a:spcAft>
              <a:buClr>
                <a:schemeClr val="tx1"/>
              </a:buClr>
              <a:buSzTx/>
              <a:buFont typeface="Wingdings" panose="05000000000000000000" pitchFamily="2" charset="2"/>
              <a:buChar char="l"/>
              <a:tabLst/>
              <a:defRPr/>
            </a:pPr>
            <a:r>
              <a:rPr kumimoji="0"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広く「かぜ」の１つと考えられていた</a:t>
            </a:r>
            <a:endParaRPr kumimoji="0"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00000"/>
              </a:lnSpc>
              <a:spcBef>
                <a:spcPts val="1000"/>
              </a:spcBef>
              <a:spcAft>
                <a:spcPts val="600"/>
              </a:spcAft>
              <a:buClr>
                <a:schemeClr val="tx1"/>
              </a:buClr>
              <a:buSzTx/>
              <a:buFont typeface="Wingdings" panose="05000000000000000000" pitchFamily="2" charset="2"/>
              <a:buChar char="l"/>
              <a:tabLst/>
              <a:defRPr/>
            </a:pPr>
            <a:r>
              <a:rPr kumimoji="0"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世界中で、乳幼児期の細気管支炎・肺炎などの</a:t>
            </a:r>
            <a:br>
              <a:rPr kumimoji="0"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下気道感染症のもっとも重要な原因とされている</a:t>
            </a:r>
            <a:endParaRPr kumimoji="0"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00000"/>
              </a:lnSpc>
              <a:spcBef>
                <a:spcPts val="1000"/>
              </a:spcBef>
              <a:spcAft>
                <a:spcPts val="600"/>
              </a:spcAft>
              <a:buClr>
                <a:schemeClr val="tx1"/>
              </a:buClr>
              <a:buSzTx/>
              <a:buFont typeface="Wingdings" panose="05000000000000000000" pitchFamily="2" charset="2"/>
              <a:buChar char="l"/>
              <a:tabLst/>
              <a:defRPr/>
            </a:pPr>
            <a:r>
              <a:rPr kumimoji="0" lang="en-US" altLang="ja"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0" lang="ja"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歳までに、ほぼすべての小児が少なくとも</a:t>
            </a:r>
            <a:br>
              <a:rPr kumimoji="0" lang="en-US" altLang="ja"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en-US" altLang="ja"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0" lang="ja"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回は</a:t>
            </a:r>
            <a:r>
              <a:rPr kumimoji="0" lang="en-US" altLang="ja"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RS</a:t>
            </a:r>
            <a:r>
              <a:rPr kumimoji="0"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ウイルス</a:t>
            </a:r>
            <a:r>
              <a:rPr kumimoji="0" lang="ja"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に感染</a:t>
            </a:r>
            <a:r>
              <a:rPr kumimoji="0"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するといわれている</a:t>
            </a:r>
            <a:br>
              <a:rPr kumimoji="0"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（繰り返し感染しやすい）</a:t>
            </a:r>
            <a:endParaRPr kumimoji="0" lang="ja"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90000"/>
              </a:lnSpc>
              <a:spcBef>
                <a:spcPts val="1146"/>
              </a:spcBef>
              <a:spcAft>
                <a:spcPts val="0"/>
              </a:spcAft>
              <a:buClr>
                <a:schemeClr val="tx1"/>
              </a:buClr>
              <a:buSzTx/>
              <a:buFont typeface="Wingdings" panose="05000000000000000000" pitchFamily="2" charset="2"/>
              <a:buChar char="l"/>
              <a:tabLst/>
              <a:defRPr/>
            </a:pPr>
            <a:endParaRPr kumimoji="0"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テキスト ボックス 4">
            <a:extLst>
              <a:ext uri="{FF2B5EF4-FFF2-40B4-BE49-F238E27FC236}">
                <a16:creationId xmlns:a16="http://schemas.microsoft.com/office/drawing/2014/main" id="{690364D2-09EC-2CED-F6B0-F008F44563CD}"/>
              </a:ext>
            </a:extLst>
          </p:cNvPr>
          <p:cNvSpPr txBox="1">
            <a:spLocks noChangeArrowheads="1"/>
          </p:cNvSpPr>
          <p:nvPr/>
        </p:nvSpPr>
        <p:spPr bwMode="auto">
          <a:xfrm>
            <a:off x="4073989" y="5763271"/>
            <a:ext cx="8660349" cy="329830"/>
          </a:xfrm>
          <a:prstGeom prst="rect">
            <a:avLst/>
          </a:prstGeom>
          <a:noFill/>
          <a:ln>
            <a:noFill/>
          </a:ln>
          <a:effectLst/>
        </p:spPr>
        <p:txBody>
          <a:bodyPr wrap="square" lIns="0" tIns="36000" rIns="0" bIns="46800" anchor="b">
            <a:spAutoFit/>
          </a:bodyPr>
          <a:lstStyle>
            <a:lvl1pPr>
              <a:defRPr kumimoji="1" sz="2200">
                <a:solidFill>
                  <a:schemeClr val="tx1"/>
                </a:solidFill>
                <a:latin typeface="Calibri" charset="0"/>
                <a:ea typeface="ＭＳ Ｐゴシック" charset="0"/>
                <a:cs typeface="ＭＳ Ｐゴシック" charset="0"/>
              </a:defRPr>
            </a:lvl1pPr>
            <a:lvl2pPr marL="742950" indent="-285750">
              <a:defRPr kumimoji="1" sz="2200">
                <a:solidFill>
                  <a:schemeClr val="tx1"/>
                </a:solidFill>
                <a:latin typeface="Calibri" charset="0"/>
                <a:ea typeface="ＭＳ Ｐゴシック" charset="0"/>
              </a:defRPr>
            </a:lvl2pPr>
            <a:lvl3pPr marL="1143000">
              <a:defRPr kumimoji="1" sz="2100">
                <a:solidFill>
                  <a:schemeClr val="tx1"/>
                </a:solidFill>
                <a:latin typeface="Calibri" charset="0"/>
                <a:ea typeface="ＭＳ Ｐゴシック" charset="0"/>
              </a:defRPr>
            </a:lvl3pPr>
            <a:lvl4pPr marL="1600200">
              <a:defRPr kumimoji="1" sz="2000">
                <a:solidFill>
                  <a:schemeClr val="tx1"/>
                </a:solidFill>
                <a:latin typeface="Calibri" charset="0"/>
                <a:ea typeface="ＭＳ Ｐゴシック" charset="0"/>
              </a:defRPr>
            </a:lvl4pPr>
            <a:lvl5pPr marL="2057400">
              <a:defRPr kumimoji="1">
                <a:solidFill>
                  <a:schemeClr val="tx1"/>
                </a:solidFill>
                <a:latin typeface="Calibri" charset="0"/>
                <a:ea typeface="ＭＳ Ｐゴシック" charset="0"/>
              </a:defRPr>
            </a:lvl5pPr>
            <a:lvl6pPr marL="2514600" eaLnBrk="0" hangingPunct="0">
              <a:defRPr kumimoji="1">
                <a:solidFill>
                  <a:schemeClr val="tx1"/>
                </a:solidFill>
                <a:latin typeface="Calibri" charset="0"/>
                <a:ea typeface="ＭＳ Ｐゴシック" charset="0"/>
              </a:defRPr>
            </a:lvl6pPr>
            <a:lvl7pPr marL="2971800" eaLnBrk="0" hangingPunct="0">
              <a:defRPr kumimoji="1">
                <a:solidFill>
                  <a:schemeClr val="tx1"/>
                </a:solidFill>
                <a:latin typeface="Calibri" charset="0"/>
                <a:ea typeface="ＭＳ Ｐゴシック" charset="0"/>
              </a:defRPr>
            </a:lvl7pPr>
            <a:lvl8pPr marL="3429000" eaLnBrk="0" hangingPunct="0">
              <a:defRPr kumimoji="1">
                <a:solidFill>
                  <a:schemeClr val="tx1"/>
                </a:solidFill>
                <a:latin typeface="Calibri" charset="0"/>
                <a:ea typeface="ＭＳ Ｐゴシック" charset="0"/>
              </a:defRPr>
            </a:lvl8pPr>
            <a:lvl9pPr marL="3886200" eaLnBrk="0" hangingPunct="0">
              <a:defRPr kumimoji="1">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
                <a:srgbClr val="0067AC"/>
              </a:buClr>
              <a:buSzTx/>
              <a:buFontTx/>
              <a:buNone/>
              <a:tabLst/>
              <a:defRPr/>
            </a:pPr>
            <a:r>
              <a:rPr kumimoji="1" lang="en-US"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 Wat D. </a:t>
            </a:r>
            <a:r>
              <a:rPr kumimoji="1" lang="en-US" altLang="ja-JP" sz="800" b="0" i="0" u="none" strike="noStrike" kern="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Eur</a:t>
            </a:r>
            <a:r>
              <a:rPr kumimoji="1" lang="en-US"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J Intern Med. 2004; 15(2): 79-88. 2. </a:t>
            </a:r>
            <a:r>
              <a:rPr kumimoji="1" lang="en-US" altLang="ja-JP" sz="800" b="0" i="0" u="none" strike="noStrike" kern="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Domachowske</a:t>
            </a:r>
            <a:r>
              <a:rPr kumimoji="1" lang="en-US"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JB, Rosenberg HF. Clin </a:t>
            </a:r>
            <a:r>
              <a:rPr kumimoji="1" lang="en-US" altLang="ja-JP" sz="800" b="0" i="0" u="none" strike="noStrike" kern="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Microbiol</a:t>
            </a:r>
            <a:r>
              <a:rPr kumimoji="1" lang="en-US"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Rev. 1999; 12(2): 298-309. </a:t>
            </a:r>
          </a:p>
          <a:p>
            <a:pPr marL="0" marR="0" lvl="0" indent="0" algn="l" defTabSz="914400" rtl="0" eaLnBrk="1" fontAlgn="auto" latinLnBrk="0" hangingPunct="1">
              <a:lnSpc>
                <a:spcPct val="100000"/>
              </a:lnSpc>
              <a:spcBef>
                <a:spcPts val="0"/>
              </a:spcBef>
              <a:spcAft>
                <a:spcPts val="0"/>
              </a:spcAft>
              <a:buClr>
                <a:srgbClr val="0067AC"/>
              </a:buClr>
              <a:buSzTx/>
              <a:buFontTx/>
              <a:buNone/>
              <a:tabLst/>
              <a:defRPr/>
            </a:pPr>
            <a:r>
              <a:rPr kumimoji="1" lang="it-IT"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 Piedimonte G, Perez MK. Pediatr Rev. 2014; 35(12): 519-530. 4.</a:t>
            </a:r>
            <a:r>
              <a:rPr kumimoji="1" lang="ja-JP" altLang="en-US"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it-IT"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Rossi GA, Colin AA. Eur Respir J.</a:t>
            </a:r>
            <a:r>
              <a:rPr kumimoji="1" lang="ja-JP" altLang="en-US"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it-IT"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2015; 45(3): 774-789. </a:t>
            </a:r>
            <a:endParaRPr kumimoji="1" lang="en-US" altLang="ja-JP" sz="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 name="タイトル 3">
            <a:extLst>
              <a:ext uri="{FF2B5EF4-FFF2-40B4-BE49-F238E27FC236}">
                <a16:creationId xmlns:a16="http://schemas.microsoft.com/office/drawing/2014/main" id="{BB0480D7-AC76-4F78-9399-47FE364F41A5}"/>
              </a:ext>
            </a:extLst>
          </p:cNvPr>
          <p:cNvSpPr>
            <a:spLocks noGrp="1"/>
          </p:cNvSpPr>
          <p:nvPr>
            <p:ph type="title" idx="4294967295"/>
          </p:nvPr>
        </p:nvSpPr>
        <p:spPr>
          <a:xfrm>
            <a:off x="0" y="966749"/>
            <a:ext cx="12192000" cy="712788"/>
          </a:xfrm>
        </p:spPr>
        <p:txBody>
          <a:bodyPr/>
          <a:lstStyle/>
          <a:p>
            <a:r>
              <a:rPr lang="en-US" altLang="ja-JP" sz="4000" b="1" dirty="0">
                <a:latin typeface="BIZ UDPゴシック" panose="020B0400000000000000" pitchFamily="50" charset="-128"/>
                <a:ea typeface="BIZ UDPゴシック" panose="020B0400000000000000" pitchFamily="50" charset="-128"/>
              </a:rPr>
              <a:t>RS</a:t>
            </a:r>
            <a:r>
              <a:rPr lang="ja-JP" altLang="en-US" sz="4000" b="1" dirty="0">
                <a:latin typeface="BIZ UDPゴシック" panose="020B0400000000000000" pitchFamily="50" charset="-128"/>
                <a:ea typeface="BIZ UDPゴシック" panose="020B0400000000000000" pitchFamily="50" charset="-128"/>
              </a:rPr>
              <a:t>ウイルス感染症</a:t>
            </a:r>
            <a:br>
              <a:rPr lang="en-US" altLang="ja-JP" sz="4000" dirty="0">
                <a:latin typeface="BIZ UDPゴシック" panose="020B0400000000000000" pitchFamily="50" charset="-128"/>
                <a:ea typeface="BIZ UDPゴシック" panose="020B0400000000000000" pitchFamily="50" charset="-128"/>
              </a:rPr>
            </a:br>
            <a:r>
              <a:rPr lang="en-US" altLang="ja-JP" sz="2400" dirty="0">
                <a:latin typeface="BIZ UDPゴシック" panose="020B0400000000000000" pitchFamily="50" charset="-128"/>
                <a:ea typeface="BIZ UDPゴシック" panose="020B0400000000000000" pitchFamily="50" charset="-128"/>
              </a:rPr>
              <a:t>Respiratory Syncytial Virus</a:t>
            </a:r>
            <a:endParaRPr lang="ja-JP" altLang="en-US" sz="4000" dirty="0">
              <a:latin typeface="BIZ UDPゴシック" panose="020B0400000000000000" pitchFamily="50" charset="-128"/>
              <a:ea typeface="BIZ UDPゴシック" panose="020B0400000000000000" pitchFamily="50" charset="-128"/>
            </a:endParaRPr>
          </a:p>
        </p:txBody>
      </p:sp>
      <p:pic>
        <p:nvPicPr>
          <p:cNvPr id="22" name="図 21" descr="ポーズ, スーツ, 写真, 立つ が含まれている画像&#10;&#10;自動的に生成された説明">
            <a:extLst>
              <a:ext uri="{FF2B5EF4-FFF2-40B4-BE49-F238E27FC236}">
                <a16:creationId xmlns:a16="http://schemas.microsoft.com/office/drawing/2014/main" id="{3284B75F-C13B-8A02-B2F5-BAF9AEDEFA3F}"/>
              </a:ext>
            </a:extLst>
          </p:cNvPr>
          <p:cNvPicPr>
            <a:picLocks noChangeAspect="1"/>
          </p:cNvPicPr>
          <p:nvPr/>
        </p:nvPicPr>
        <p:blipFill>
          <a:blip r:embed="rId6">
            <a:extLst>
              <a:ext uri="{28A0092B-C50C-407E-A947-70E740481C1C}">
                <a14:useLocalDpi xmlns:a14="http://schemas.microsoft.com/office/drawing/2010/main" val="0"/>
              </a:ext>
            </a:extLst>
          </a:blip>
          <a:srcRect l="38567" t="8579" r="42449" b="68768"/>
          <a:stretch/>
        </p:blipFill>
        <p:spPr>
          <a:xfrm>
            <a:off x="-410646" y="4693991"/>
            <a:ext cx="2565426" cy="2164009"/>
          </a:xfrm>
          <a:prstGeom prst="rect">
            <a:avLst/>
          </a:prstGeom>
        </p:spPr>
      </p:pic>
      <p:pic>
        <p:nvPicPr>
          <p:cNvPr id="5" name="オーディオ 4">
            <a:hlinkClick r:id="" action="ppaction://media"/>
            <a:extLst>
              <a:ext uri="{FF2B5EF4-FFF2-40B4-BE49-F238E27FC236}">
                <a16:creationId xmlns:a16="http://schemas.microsoft.com/office/drawing/2014/main" id="{C848E492-E230-409A-A55B-C34E26A099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312801436"/>
      </p:ext>
    </p:extLst>
  </p:cSld>
  <p:clrMapOvr>
    <a:masterClrMapping/>
  </p:clrMapOvr>
  <mc:AlternateContent xmlns:mc="http://schemas.openxmlformats.org/markup-compatibility/2006" xmlns:p14="http://schemas.microsoft.com/office/powerpoint/2010/main">
    <mc:Choice Requires="p14">
      <p:transition spd="slow" p14:dur="2000" advTm="46964"/>
    </mc:Choice>
    <mc:Fallback xmlns="">
      <p:transition spd="slow" advTm="46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8">
            <a:extLst>
              <a:ext uri="{FF2B5EF4-FFF2-40B4-BE49-F238E27FC236}">
                <a16:creationId xmlns:a16="http://schemas.microsoft.com/office/drawing/2014/main" id="{250D119E-7FB7-2263-B159-F84392EC52C9}"/>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3600" dirty="0">
                <a:solidFill>
                  <a:schemeClr val="bg1"/>
                </a:solidFill>
                <a:latin typeface="BIZ UDPゴシック" panose="020B0400000000000000" pitchFamily="50" charset="-128"/>
                <a:ea typeface="BIZ UDPゴシック" panose="020B0400000000000000" pitchFamily="50" charset="-128"/>
              </a:rPr>
              <a:t>ワクチンの有害事象と副反応</a:t>
            </a:r>
          </a:p>
        </p:txBody>
      </p:sp>
      <p:grpSp>
        <p:nvGrpSpPr>
          <p:cNvPr id="9" name="グループ化 8">
            <a:extLst>
              <a:ext uri="{FF2B5EF4-FFF2-40B4-BE49-F238E27FC236}">
                <a16:creationId xmlns:a16="http://schemas.microsoft.com/office/drawing/2014/main" id="{7C0217B3-304B-B446-ECF3-70E0B002F726}"/>
              </a:ext>
            </a:extLst>
          </p:cNvPr>
          <p:cNvGrpSpPr/>
          <p:nvPr/>
        </p:nvGrpSpPr>
        <p:grpSpPr>
          <a:xfrm>
            <a:off x="462312" y="1185373"/>
            <a:ext cx="7073848" cy="532958"/>
            <a:chOff x="462312" y="1185373"/>
            <a:chExt cx="7073848" cy="532958"/>
          </a:xfrm>
        </p:grpSpPr>
        <p:sp>
          <p:nvSpPr>
            <p:cNvPr id="3" name="四角形: 角を丸くする 2">
              <a:extLst>
                <a:ext uri="{FF2B5EF4-FFF2-40B4-BE49-F238E27FC236}">
                  <a16:creationId xmlns:a16="http://schemas.microsoft.com/office/drawing/2014/main" id="{21D4C54A-07F4-02F5-76DC-47E07EB8735D}"/>
                </a:ext>
              </a:extLst>
            </p:cNvPr>
            <p:cNvSpPr/>
            <p:nvPr/>
          </p:nvSpPr>
          <p:spPr>
            <a:xfrm>
              <a:off x="462312" y="1205977"/>
              <a:ext cx="5417664" cy="512354"/>
            </a:xfrm>
            <a:prstGeom prst="roundRect">
              <a:avLst>
                <a:gd name="adj" fmla="val 50000"/>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6" name="Content Placeholder 2">
              <a:extLst>
                <a:ext uri="{FF2B5EF4-FFF2-40B4-BE49-F238E27FC236}">
                  <a16:creationId xmlns:a16="http://schemas.microsoft.com/office/drawing/2014/main" id="{B12EFD77-77A5-AED9-4B30-C12564D23935}"/>
                </a:ext>
              </a:extLst>
            </p:cNvPr>
            <p:cNvSpPr txBox="1">
              <a:spLocks/>
            </p:cNvSpPr>
            <p:nvPr/>
          </p:nvSpPr>
          <p:spPr>
            <a:xfrm>
              <a:off x="789722" y="1185373"/>
              <a:ext cx="6746438"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有害事象</a:t>
              </a:r>
              <a:r>
                <a:rPr kumimoji="0"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（ゆうがいじしょう）</a:t>
              </a:r>
              <a:endPar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grpSp>
      <p:sp>
        <p:nvSpPr>
          <p:cNvPr id="7" name="テキスト ボックス 6">
            <a:extLst>
              <a:ext uri="{FF2B5EF4-FFF2-40B4-BE49-F238E27FC236}">
                <a16:creationId xmlns:a16="http://schemas.microsoft.com/office/drawing/2014/main" id="{B5698131-28B6-0D0F-BD3C-873110B8D98E}"/>
              </a:ext>
            </a:extLst>
          </p:cNvPr>
          <p:cNvSpPr txBox="1"/>
          <p:nvPr/>
        </p:nvSpPr>
        <p:spPr>
          <a:xfrm>
            <a:off x="495127" y="1878637"/>
            <a:ext cx="5816898" cy="1766387"/>
          </a:xfrm>
          <a:prstGeom prst="rect">
            <a:avLst/>
          </a:prstGeom>
          <a:noFill/>
        </p:spPr>
        <p:txBody>
          <a:bodyPr wrap="square">
            <a:noAutofit/>
          </a:bodyPr>
          <a:lstStyle/>
          <a:p>
            <a:pPr marL="0" lvl="1">
              <a:defRPr/>
            </a:pPr>
            <a:r>
              <a:rPr lang="ja-JP" altLang="en-US" sz="2800" dirty="0">
                <a:latin typeface="BIZ UDPゴシック" panose="020B0400000000000000" pitchFamily="50" charset="-128"/>
                <a:ea typeface="BIZ UDPゴシック" panose="020B0400000000000000" pitchFamily="50" charset="-128"/>
              </a:rPr>
              <a:t>ワクチン接種後に発現した</a:t>
            </a:r>
            <a:endParaRPr lang="en-US" altLang="ja-JP" sz="2800" dirty="0">
              <a:latin typeface="BIZ UDPゴシック" panose="020B0400000000000000" pitchFamily="50" charset="-128"/>
              <a:ea typeface="BIZ UDPゴシック" panose="020B0400000000000000" pitchFamily="50" charset="-128"/>
            </a:endParaRPr>
          </a:p>
          <a:p>
            <a:pPr marL="0" lvl="1">
              <a:defRPr/>
            </a:pPr>
            <a:r>
              <a:rPr lang="ja-JP" altLang="en-US" sz="2800" dirty="0">
                <a:latin typeface="BIZ UDPゴシック" panose="020B0400000000000000" pitchFamily="50" charset="-128"/>
                <a:ea typeface="BIZ UDPゴシック" panose="020B0400000000000000" pitchFamily="50" charset="-128"/>
              </a:rPr>
              <a:t>因果関係を問わないあらゆる</a:t>
            </a:r>
            <a:br>
              <a:rPr lang="en-US" altLang="ja-JP" sz="2800" dirty="0">
                <a:latin typeface="BIZ UDPゴシック" panose="020B0400000000000000" pitchFamily="50" charset="-128"/>
                <a:ea typeface="BIZ UDPゴシック" panose="020B0400000000000000" pitchFamily="50" charset="-128"/>
              </a:rPr>
            </a:br>
            <a:r>
              <a:rPr lang="ja-JP" altLang="en-US" sz="2800" dirty="0">
                <a:latin typeface="BIZ UDPゴシック" panose="020B0400000000000000" pitchFamily="50" charset="-128"/>
                <a:ea typeface="BIZ UDPゴシック" panose="020B0400000000000000" pitchFamily="50" charset="-128"/>
              </a:rPr>
              <a:t>好ましくない事象</a:t>
            </a:r>
          </a:p>
        </p:txBody>
      </p:sp>
      <p:grpSp>
        <p:nvGrpSpPr>
          <p:cNvPr id="4" name="グループ化 3">
            <a:extLst>
              <a:ext uri="{FF2B5EF4-FFF2-40B4-BE49-F238E27FC236}">
                <a16:creationId xmlns:a16="http://schemas.microsoft.com/office/drawing/2014/main" id="{7C141D65-B6C9-3F12-0141-0046EE0342F4}"/>
              </a:ext>
            </a:extLst>
          </p:cNvPr>
          <p:cNvGrpSpPr/>
          <p:nvPr/>
        </p:nvGrpSpPr>
        <p:grpSpPr>
          <a:xfrm>
            <a:off x="6178134" y="1185373"/>
            <a:ext cx="7073848" cy="532958"/>
            <a:chOff x="6178134" y="1185373"/>
            <a:chExt cx="7073848" cy="532958"/>
          </a:xfrm>
        </p:grpSpPr>
        <p:sp>
          <p:nvSpPr>
            <p:cNvPr id="19" name="四角形: 角を丸くする 18">
              <a:extLst>
                <a:ext uri="{FF2B5EF4-FFF2-40B4-BE49-F238E27FC236}">
                  <a16:creationId xmlns:a16="http://schemas.microsoft.com/office/drawing/2014/main" id="{0543A08A-F032-C110-322B-7981D01CD897}"/>
                </a:ext>
              </a:extLst>
            </p:cNvPr>
            <p:cNvSpPr/>
            <p:nvPr/>
          </p:nvSpPr>
          <p:spPr>
            <a:xfrm>
              <a:off x="6178134" y="1205977"/>
              <a:ext cx="5417664" cy="512354"/>
            </a:xfrm>
            <a:prstGeom prst="roundRect">
              <a:avLst>
                <a:gd name="adj" fmla="val 50000"/>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20" name="Content Placeholder 2">
              <a:extLst>
                <a:ext uri="{FF2B5EF4-FFF2-40B4-BE49-F238E27FC236}">
                  <a16:creationId xmlns:a16="http://schemas.microsoft.com/office/drawing/2014/main" id="{64EBA561-DF72-ADB2-46FA-F3B787DB84DD}"/>
                </a:ext>
              </a:extLst>
            </p:cNvPr>
            <p:cNvSpPr txBox="1">
              <a:spLocks/>
            </p:cNvSpPr>
            <p:nvPr/>
          </p:nvSpPr>
          <p:spPr>
            <a:xfrm>
              <a:off x="6505544" y="1185373"/>
              <a:ext cx="6746438"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副反応</a:t>
              </a:r>
              <a:r>
                <a:rPr kumimoji="0"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（ふくはんのう）</a:t>
              </a:r>
              <a:endPar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grpSp>
      <p:sp>
        <p:nvSpPr>
          <p:cNvPr id="21" name="テキスト ボックス 20">
            <a:extLst>
              <a:ext uri="{FF2B5EF4-FFF2-40B4-BE49-F238E27FC236}">
                <a16:creationId xmlns:a16="http://schemas.microsoft.com/office/drawing/2014/main" id="{D657F6F8-8581-2B2C-B5CF-B13505CBD060}"/>
              </a:ext>
            </a:extLst>
          </p:cNvPr>
          <p:cNvSpPr txBox="1"/>
          <p:nvPr/>
        </p:nvSpPr>
        <p:spPr>
          <a:xfrm>
            <a:off x="6210949" y="1878637"/>
            <a:ext cx="5816898" cy="1766387"/>
          </a:xfrm>
          <a:prstGeom prst="rect">
            <a:avLst/>
          </a:prstGeom>
          <a:noFill/>
        </p:spPr>
        <p:txBody>
          <a:bodyPr wrap="square">
            <a:noAutofit/>
          </a:bodyPr>
          <a:lstStyle/>
          <a:p>
            <a:pPr marL="0" lvl="1">
              <a:defRPr/>
            </a:pPr>
            <a:r>
              <a:rPr lang="ja-JP" altLang="en-US" sz="2800" dirty="0">
                <a:latin typeface="BIZ UDPゴシック" panose="020B0400000000000000" pitchFamily="50" charset="-128"/>
                <a:ea typeface="BIZ UDPゴシック" panose="020B0400000000000000" pitchFamily="50" charset="-128"/>
              </a:rPr>
              <a:t>ワクチンを接種することで、免疫による抵抗力をつけること以外に、</a:t>
            </a:r>
            <a:br>
              <a:rPr lang="ja-JP" altLang="en-US" sz="2800" dirty="0">
                <a:latin typeface="BIZ UDPゴシック" panose="020B0400000000000000" pitchFamily="50" charset="-128"/>
                <a:ea typeface="BIZ UDPゴシック" panose="020B0400000000000000" pitchFamily="50" charset="-128"/>
              </a:rPr>
            </a:br>
            <a:r>
              <a:rPr lang="ja-JP" altLang="en-US" sz="2800" dirty="0">
                <a:latin typeface="BIZ UDPゴシック" panose="020B0400000000000000" pitchFamily="50" charset="-128"/>
                <a:ea typeface="BIZ UDPゴシック" panose="020B0400000000000000" pitchFamily="50" charset="-128"/>
              </a:rPr>
              <a:t>からだに不都合な症状が出ること</a:t>
            </a:r>
          </a:p>
        </p:txBody>
      </p:sp>
      <p:sp>
        <p:nvSpPr>
          <p:cNvPr id="27" name="楕円 26">
            <a:extLst>
              <a:ext uri="{FF2B5EF4-FFF2-40B4-BE49-F238E27FC236}">
                <a16:creationId xmlns:a16="http://schemas.microsoft.com/office/drawing/2014/main" id="{CA16339C-4B3D-F4D4-142E-274A938F3DEF}"/>
              </a:ext>
            </a:extLst>
          </p:cNvPr>
          <p:cNvSpPr/>
          <p:nvPr/>
        </p:nvSpPr>
        <p:spPr>
          <a:xfrm>
            <a:off x="8621549" y="3887425"/>
            <a:ext cx="2829809" cy="2709614"/>
          </a:xfrm>
          <a:prstGeom prst="ellipse">
            <a:avLst/>
          </a:prstGeom>
          <a:solidFill>
            <a:srgbClr val="EFE5E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32" name="楕円 31">
            <a:extLst>
              <a:ext uri="{FF2B5EF4-FFF2-40B4-BE49-F238E27FC236}">
                <a16:creationId xmlns:a16="http://schemas.microsoft.com/office/drawing/2014/main" id="{6993D5A4-4E8E-181D-85F5-6DC00F521481}"/>
              </a:ext>
            </a:extLst>
          </p:cNvPr>
          <p:cNvSpPr/>
          <p:nvPr/>
        </p:nvSpPr>
        <p:spPr>
          <a:xfrm>
            <a:off x="557643" y="4383238"/>
            <a:ext cx="1844825" cy="1766467"/>
          </a:xfrm>
          <a:prstGeom prst="ellipse">
            <a:avLst/>
          </a:prstGeom>
          <a:solidFill>
            <a:srgbClr val="EFE5E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33" name="楕円 32">
            <a:extLst>
              <a:ext uri="{FF2B5EF4-FFF2-40B4-BE49-F238E27FC236}">
                <a16:creationId xmlns:a16="http://schemas.microsoft.com/office/drawing/2014/main" id="{6401B855-DD65-6F2C-DDA0-82750CE675B7}"/>
              </a:ext>
            </a:extLst>
          </p:cNvPr>
          <p:cNvSpPr/>
          <p:nvPr/>
        </p:nvSpPr>
        <p:spPr>
          <a:xfrm>
            <a:off x="2710973" y="3887425"/>
            <a:ext cx="2829809" cy="2709614"/>
          </a:xfrm>
          <a:prstGeom prst="ellipse">
            <a:avLst/>
          </a:prstGeom>
          <a:solidFill>
            <a:srgbClr val="EFE5E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35" name="右矢印 2">
            <a:extLst>
              <a:ext uri="{FF2B5EF4-FFF2-40B4-BE49-F238E27FC236}">
                <a16:creationId xmlns:a16="http://schemas.microsoft.com/office/drawing/2014/main" id="{50E3F0A7-BC8E-E3AF-697F-3B5E968A632B}"/>
              </a:ext>
            </a:extLst>
          </p:cNvPr>
          <p:cNvSpPr/>
          <p:nvPr/>
        </p:nvSpPr>
        <p:spPr>
          <a:xfrm>
            <a:off x="2304127" y="4772819"/>
            <a:ext cx="505290" cy="987303"/>
          </a:xfrm>
          <a:prstGeom prst="rightArrow">
            <a:avLst>
              <a:gd name="adj1" fmla="val 50000"/>
              <a:gd name="adj2" fmla="val 72621"/>
            </a:avLst>
          </a:prstGeom>
          <a:solidFill>
            <a:srgbClr val="72B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43" name="グループ化 42">
            <a:extLst>
              <a:ext uri="{FF2B5EF4-FFF2-40B4-BE49-F238E27FC236}">
                <a16:creationId xmlns:a16="http://schemas.microsoft.com/office/drawing/2014/main" id="{7AEEB103-E431-B14B-F28A-6A506832427B}"/>
              </a:ext>
            </a:extLst>
          </p:cNvPr>
          <p:cNvGrpSpPr/>
          <p:nvPr/>
        </p:nvGrpSpPr>
        <p:grpSpPr>
          <a:xfrm>
            <a:off x="6722703" y="3375089"/>
            <a:ext cx="5548582" cy="503244"/>
            <a:chOff x="6164042" y="3475830"/>
            <a:chExt cx="5548582" cy="503244"/>
          </a:xfrm>
        </p:grpSpPr>
        <p:sp>
          <p:nvSpPr>
            <p:cNvPr id="22" name="テキスト ボックス 21">
              <a:extLst>
                <a:ext uri="{FF2B5EF4-FFF2-40B4-BE49-F238E27FC236}">
                  <a16:creationId xmlns:a16="http://schemas.microsoft.com/office/drawing/2014/main" id="{848131FE-4450-F27F-E805-CE2AA70ECA4F}"/>
                </a:ext>
              </a:extLst>
            </p:cNvPr>
            <p:cNvSpPr txBox="1"/>
            <p:nvPr/>
          </p:nvSpPr>
          <p:spPr>
            <a:xfrm>
              <a:off x="6662490" y="3499177"/>
              <a:ext cx="5050134" cy="400110"/>
            </a:xfrm>
            <a:prstGeom prst="rect">
              <a:avLst/>
            </a:prstGeom>
            <a:noFill/>
          </p:spPr>
          <p:txBody>
            <a:bodyPr wrap="square">
              <a:spAutoFit/>
            </a:bodyPr>
            <a:lstStyle/>
            <a:p>
              <a:pPr marL="0" lvl="1">
                <a:defRPr/>
              </a:pPr>
              <a:r>
                <a:rPr lang="ja-JP" altLang="en-US" sz="2000" dirty="0">
                  <a:latin typeface="BIZ UDPゴシック" panose="020B0400000000000000" pitchFamily="50" charset="-128"/>
                  <a:ea typeface="BIZ UDPゴシック" panose="020B0400000000000000" pitchFamily="50" charset="-128"/>
                </a:rPr>
                <a:t>ワクチンを接種した場所が腫れた</a:t>
              </a:r>
            </a:p>
          </p:txBody>
        </p:sp>
        <p:cxnSp>
          <p:nvCxnSpPr>
            <p:cNvPr id="39" name="直線コネクタ 38">
              <a:extLst>
                <a:ext uri="{FF2B5EF4-FFF2-40B4-BE49-F238E27FC236}">
                  <a16:creationId xmlns:a16="http://schemas.microsoft.com/office/drawing/2014/main" id="{465942E5-6F3B-B3D2-B6A3-422700B99BDD}"/>
                </a:ext>
              </a:extLst>
            </p:cNvPr>
            <p:cNvCxnSpPr>
              <a:cxnSpLocks/>
            </p:cNvCxnSpPr>
            <p:nvPr/>
          </p:nvCxnSpPr>
          <p:spPr>
            <a:xfrm>
              <a:off x="6221762" y="3887425"/>
              <a:ext cx="4248885" cy="0"/>
            </a:xfrm>
            <a:prstGeom prst="line">
              <a:avLst/>
            </a:prstGeom>
            <a:ln w="22225">
              <a:solidFill>
                <a:srgbClr val="F09089"/>
              </a:solidFill>
            </a:ln>
          </p:spPr>
          <p:style>
            <a:lnRef idx="1">
              <a:schemeClr val="accent3"/>
            </a:lnRef>
            <a:fillRef idx="0">
              <a:schemeClr val="accent3"/>
            </a:fillRef>
            <a:effectRef idx="0">
              <a:schemeClr val="accent3"/>
            </a:effectRef>
            <a:fontRef idx="minor">
              <a:schemeClr val="tx1"/>
            </a:fontRef>
          </p:style>
        </p:cxnSp>
        <p:sp>
          <p:nvSpPr>
            <p:cNvPr id="40" name="楕円 39">
              <a:extLst>
                <a:ext uri="{FF2B5EF4-FFF2-40B4-BE49-F238E27FC236}">
                  <a16:creationId xmlns:a16="http://schemas.microsoft.com/office/drawing/2014/main" id="{52367BA9-8FE6-C889-6BA1-12CB098F6ADB}"/>
                </a:ext>
              </a:extLst>
            </p:cNvPr>
            <p:cNvSpPr/>
            <p:nvPr/>
          </p:nvSpPr>
          <p:spPr>
            <a:xfrm>
              <a:off x="6164042" y="3475830"/>
              <a:ext cx="503244" cy="503244"/>
            </a:xfrm>
            <a:prstGeom prst="ellipse">
              <a:avLst/>
            </a:prstGeom>
            <a:solidFill>
              <a:srgbClr val="F09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42" name="テキスト ボックス 41">
              <a:extLst>
                <a:ext uri="{FF2B5EF4-FFF2-40B4-BE49-F238E27FC236}">
                  <a16:creationId xmlns:a16="http://schemas.microsoft.com/office/drawing/2014/main" id="{804BCEDD-EB3E-AA4C-2278-EAACB73FA045}"/>
                </a:ext>
              </a:extLst>
            </p:cNvPr>
            <p:cNvSpPr txBox="1"/>
            <p:nvPr/>
          </p:nvSpPr>
          <p:spPr>
            <a:xfrm>
              <a:off x="6183926" y="3509829"/>
              <a:ext cx="615317" cy="400110"/>
            </a:xfrm>
            <a:prstGeom prst="rect">
              <a:avLst/>
            </a:prstGeom>
            <a:noFill/>
          </p:spPr>
          <p:txBody>
            <a:bodyPr wrap="square">
              <a:spAutoFit/>
            </a:bodyPr>
            <a:lstStyle/>
            <a:p>
              <a:pPr marL="0" lvl="1">
                <a:defRPr/>
              </a:pPr>
              <a:r>
                <a:rPr lang="ja-JP" altLang="en-US" sz="2000" b="1" dirty="0">
                  <a:solidFill>
                    <a:schemeClr val="bg1"/>
                  </a:solidFill>
                  <a:latin typeface="BIZ UDPゴシック" panose="020B0400000000000000" pitchFamily="50" charset="-128"/>
                  <a:ea typeface="BIZ UDPゴシック" panose="020B0400000000000000" pitchFamily="50" charset="-128"/>
                </a:rPr>
                <a:t>例</a:t>
              </a:r>
            </a:p>
          </p:txBody>
        </p:sp>
      </p:grpSp>
      <p:grpSp>
        <p:nvGrpSpPr>
          <p:cNvPr id="44" name="グループ化 43">
            <a:extLst>
              <a:ext uri="{FF2B5EF4-FFF2-40B4-BE49-F238E27FC236}">
                <a16:creationId xmlns:a16="http://schemas.microsoft.com/office/drawing/2014/main" id="{77FB208A-5F55-F04B-F278-9A1B65532DB7}"/>
              </a:ext>
            </a:extLst>
          </p:cNvPr>
          <p:cNvGrpSpPr/>
          <p:nvPr/>
        </p:nvGrpSpPr>
        <p:grpSpPr>
          <a:xfrm>
            <a:off x="403553" y="3375089"/>
            <a:ext cx="5985998" cy="503244"/>
            <a:chOff x="6164042" y="3475830"/>
            <a:chExt cx="5985998" cy="503244"/>
          </a:xfrm>
        </p:grpSpPr>
        <p:sp>
          <p:nvSpPr>
            <p:cNvPr id="45" name="テキスト ボックス 44">
              <a:extLst>
                <a:ext uri="{FF2B5EF4-FFF2-40B4-BE49-F238E27FC236}">
                  <a16:creationId xmlns:a16="http://schemas.microsoft.com/office/drawing/2014/main" id="{5E943E30-879E-AB2B-42D1-127643B9EDA6}"/>
                </a:ext>
              </a:extLst>
            </p:cNvPr>
            <p:cNvSpPr txBox="1"/>
            <p:nvPr/>
          </p:nvSpPr>
          <p:spPr>
            <a:xfrm>
              <a:off x="6662490" y="3499177"/>
              <a:ext cx="5487550" cy="400110"/>
            </a:xfrm>
            <a:prstGeom prst="rect">
              <a:avLst/>
            </a:prstGeom>
            <a:noFill/>
          </p:spPr>
          <p:txBody>
            <a:bodyPr wrap="square">
              <a:spAutoFit/>
            </a:bodyPr>
            <a:lstStyle/>
            <a:p>
              <a:pPr marL="0" lvl="1">
                <a:defRPr/>
              </a:pPr>
              <a:r>
                <a:rPr lang="ja-JP" altLang="en-US" sz="2000" dirty="0">
                  <a:latin typeface="BIZ UDPゴシック" panose="020B0400000000000000" pitchFamily="50" charset="-128"/>
                  <a:ea typeface="BIZ UDPゴシック" panose="020B0400000000000000" pitchFamily="50" charset="-128"/>
                </a:rPr>
                <a:t>ワクチンを接種した帰りに交通事故に遭った</a:t>
              </a:r>
            </a:p>
          </p:txBody>
        </p:sp>
        <p:cxnSp>
          <p:nvCxnSpPr>
            <p:cNvPr id="46" name="直線コネクタ 45">
              <a:extLst>
                <a:ext uri="{FF2B5EF4-FFF2-40B4-BE49-F238E27FC236}">
                  <a16:creationId xmlns:a16="http://schemas.microsoft.com/office/drawing/2014/main" id="{D93E7A20-BBDB-A2A2-5C26-DC4CC1097C32}"/>
                </a:ext>
              </a:extLst>
            </p:cNvPr>
            <p:cNvCxnSpPr>
              <a:cxnSpLocks/>
            </p:cNvCxnSpPr>
            <p:nvPr/>
          </p:nvCxnSpPr>
          <p:spPr>
            <a:xfrm>
              <a:off x="6221762" y="3887425"/>
              <a:ext cx="5499157" cy="0"/>
            </a:xfrm>
            <a:prstGeom prst="line">
              <a:avLst/>
            </a:prstGeom>
            <a:ln w="22225">
              <a:solidFill>
                <a:srgbClr val="F09089"/>
              </a:solidFill>
            </a:ln>
          </p:spPr>
          <p:style>
            <a:lnRef idx="1">
              <a:schemeClr val="accent3"/>
            </a:lnRef>
            <a:fillRef idx="0">
              <a:schemeClr val="accent3"/>
            </a:fillRef>
            <a:effectRef idx="0">
              <a:schemeClr val="accent3"/>
            </a:effectRef>
            <a:fontRef idx="minor">
              <a:schemeClr val="tx1"/>
            </a:fontRef>
          </p:style>
        </p:cxnSp>
        <p:sp>
          <p:nvSpPr>
            <p:cNvPr id="47" name="楕円 46">
              <a:extLst>
                <a:ext uri="{FF2B5EF4-FFF2-40B4-BE49-F238E27FC236}">
                  <a16:creationId xmlns:a16="http://schemas.microsoft.com/office/drawing/2014/main" id="{D37FF755-013A-0566-A354-20F6E41E5783}"/>
                </a:ext>
              </a:extLst>
            </p:cNvPr>
            <p:cNvSpPr/>
            <p:nvPr/>
          </p:nvSpPr>
          <p:spPr>
            <a:xfrm>
              <a:off x="6164042" y="3475830"/>
              <a:ext cx="503244" cy="503244"/>
            </a:xfrm>
            <a:prstGeom prst="ellipse">
              <a:avLst/>
            </a:prstGeom>
            <a:solidFill>
              <a:srgbClr val="F09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48" name="テキスト ボックス 47">
              <a:extLst>
                <a:ext uri="{FF2B5EF4-FFF2-40B4-BE49-F238E27FC236}">
                  <a16:creationId xmlns:a16="http://schemas.microsoft.com/office/drawing/2014/main" id="{0556CB16-8418-9564-53A1-939550C1E209}"/>
                </a:ext>
              </a:extLst>
            </p:cNvPr>
            <p:cNvSpPr txBox="1"/>
            <p:nvPr/>
          </p:nvSpPr>
          <p:spPr>
            <a:xfrm>
              <a:off x="6183926" y="3509829"/>
              <a:ext cx="615317" cy="400110"/>
            </a:xfrm>
            <a:prstGeom prst="rect">
              <a:avLst/>
            </a:prstGeom>
            <a:noFill/>
          </p:spPr>
          <p:txBody>
            <a:bodyPr wrap="square">
              <a:spAutoFit/>
            </a:bodyPr>
            <a:lstStyle/>
            <a:p>
              <a:pPr marL="0" lvl="1">
                <a:defRPr/>
              </a:pPr>
              <a:r>
                <a:rPr lang="ja-JP" altLang="en-US" sz="2000" b="1" dirty="0">
                  <a:solidFill>
                    <a:schemeClr val="bg1"/>
                  </a:solidFill>
                  <a:latin typeface="BIZ UDPゴシック" panose="020B0400000000000000" pitchFamily="50" charset="-128"/>
                  <a:ea typeface="BIZ UDPゴシック" panose="020B0400000000000000" pitchFamily="50" charset="-128"/>
                </a:rPr>
                <a:t>例</a:t>
              </a:r>
            </a:p>
          </p:txBody>
        </p:sp>
      </p:grpSp>
      <p:pic>
        <p:nvPicPr>
          <p:cNvPr id="53" name="図 52" descr="部屋 が含まれている画像&#10;&#10;AI によって生成されたコンテンツは間違っている可能性があります。">
            <a:extLst>
              <a:ext uri="{FF2B5EF4-FFF2-40B4-BE49-F238E27FC236}">
                <a16:creationId xmlns:a16="http://schemas.microsoft.com/office/drawing/2014/main" id="{D1DC25A4-939B-41A9-6477-76F2B4E84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6478" y="3875564"/>
            <a:ext cx="2614021" cy="2614021"/>
          </a:xfrm>
          <a:prstGeom prst="rect">
            <a:avLst/>
          </a:prstGeom>
        </p:spPr>
      </p:pic>
      <p:pic>
        <p:nvPicPr>
          <p:cNvPr id="54" name="図 53" descr="ゲームのキャラクター&#10;&#10;AI によって生成されたコンテンツは間違っている可能性があります。">
            <a:extLst>
              <a:ext uri="{FF2B5EF4-FFF2-40B4-BE49-F238E27FC236}">
                <a16:creationId xmlns:a16="http://schemas.microsoft.com/office/drawing/2014/main" id="{3BAAA130-C65E-ACE0-6722-3DE5090FA9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831" y="4219064"/>
            <a:ext cx="1844824" cy="1844824"/>
          </a:xfrm>
          <a:prstGeom prst="rect">
            <a:avLst/>
          </a:prstGeom>
        </p:spPr>
      </p:pic>
      <p:grpSp>
        <p:nvGrpSpPr>
          <p:cNvPr id="5" name="グループ化 4">
            <a:extLst>
              <a:ext uri="{FF2B5EF4-FFF2-40B4-BE49-F238E27FC236}">
                <a16:creationId xmlns:a16="http://schemas.microsoft.com/office/drawing/2014/main" id="{08D1A3DF-CF6C-49BB-7D17-2C2DC4E6BE26}"/>
              </a:ext>
            </a:extLst>
          </p:cNvPr>
          <p:cNvGrpSpPr/>
          <p:nvPr/>
        </p:nvGrpSpPr>
        <p:grpSpPr>
          <a:xfrm>
            <a:off x="6492720" y="4219064"/>
            <a:ext cx="2008012" cy="1930641"/>
            <a:chOff x="6492720" y="4219064"/>
            <a:chExt cx="2008012" cy="1930641"/>
          </a:xfrm>
        </p:grpSpPr>
        <p:sp>
          <p:nvSpPr>
            <p:cNvPr id="56" name="楕円 55">
              <a:extLst>
                <a:ext uri="{FF2B5EF4-FFF2-40B4-BE49-F238E27FC236}">
                  <a16:creationId xmlns:a16="http://schemas.microsoft.com/office/drawing/2014/main" id="{611FD117-BDCF-2909-A2CB-FDD57F9309FA}"/>
                </a:ext>
              </a:extLst>
            </p:cNvPr>
            <p:cNvSpPr/>
            <p:nvPr/>
          </p:nvSpPr>
          <p:spPr>
            <a:xfrm>
              <a:off x="6492720" y="4383238"/>
              <a:ext cx="1844825" cy="1766467"/>
            </a:xfrm>
            <a:prstGeom prst="ellipse">
              <a:avLst/>
            </a:prstGeom>
            <a:solidFill>
              <a:srgbClr val="EFE5E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pic>
          <p:nvPicPr>
            <p:cNvPr id="58" name="図 57" descr="ゲームのキャラクター&#10;&#10;AI によって生成されたコンテンツは間違っている可能性があります。">
              <a:extLst>
                <a:ext uri="{FF2B5EF4-FFF2-40B4-BE49-F238E27FC236}">
                  <a16:creationId xmlns:a16="http://schemas.microsoft.com/office/drawing/2014/main" id="{054C3C51-1752-1DD8-A7C3-8837AAEA1D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5908" y="4219064"/>
              <a:ext cx="1844824" cy="1844824"/>
            </a:xfrm>
            <a:prstGeom prst="rect">
              <a:avLst/>
            </a:prstGeom>
          </p:spPr>
        </p:pic>
      </p:grpSp>
      <p:sp>
        <p:nvSpPr>
          <p:cNvPr id="57" name="右矢印 2">
            <a:extLst>
              <a:ext uri="{FF2B5EF4-FFF2-40B4-BE49-F238E27FC236}">
                <a16:creationId xmlns:a16="http://schemas.microsoft.com/office/drawing/2014/main" id="{EEAD6EBA-3889-7E2F-9259-37611152EB84}"/>
              </a:ext>
            </a:extLst>
          </p:cNvPr>
          <p:cNvSpPr/>
          <p:nvPr/>
        </p:nvSpPr>
        <p:spPr>
          <a:xfrm>
            <a:off x="8239204" y="4772819"/>
            <a:ext cx="505290" cy="987303"/>
          </a:xfrm>
          <a:prstGeom prst="rightArrow">
            <a:avLst>
              <a:gd name="adj1" fmla="val 50000"/>
              <a:gd name="adj2" fmla="val 72621"/>
            </a:avLst>
          </a:prstGeom>
          <a:solidFill>
            <a:srgbClr val="72B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13" name="グループ化 12">
            <a:extLst>
              <a:ext uri="{FF2B5EF4-FFF2-40B4-BE49-F238E27FC236}">
                <a16:creationId xmlns:a16="http://schemas.microsoft.com/office/drawing/2014/main" id="{92F78D9A-FC85-DEFF-964D-3CE0925ADD0F}"/>
              </a:ext>
            </a:extLst>
          </p:cNvPr>
          <p:cNvGrpSpPr/>
          <p:nvPr/>
        </p:nvGrpSpPr>
        <p:grpSpPr>
          <a:xfrm>
            <a:off x="9408368" y="4010790"/>
            <a:ext cx="1617630" cy="2345714"/>
            <a:chOff x="9408368" y="4010790"/>
            <a:chExt cx="1617630" cy="2345714"/>
          </a:xfrm>
        </p:grpSpPr>
        <p:pic>
          <p:nvPicPr>
            <p:cNvPr id="28" name="図 27" descr="おもちゃ, 人形, レゴ, シャツ が含まれている画像&#10;&#10;AI によって生成されたコンテンツは間違っている可能性があります。">
              <a:extLst>
                <a:ext uri="{FF2B5EF4-FFF2-40B4-BE49-F238E27FC236}">
                  <a16:creationId xmlns:a16="http://schemas.microsoft.com/office/drawing/2014/main" id="{8B956D46-499A-2A11-70E3-795127F2FEBD}"/>
                </a:ext>
              </a:extLst>
            </p:cNvPr>
            <p:cNvPicPr>
              <a:picLocks noChangeAspect="1"/>
            </p:cNvPicPr>
            <p:nvPr/>
          </p:nvPicPr>
          <p:blipFill>
            <a:blip r:embed="rId8">
              <a:extLst>
                <a:ext uri="{28A0092B-C50C-407E-A947-70E740481C1C}">
                  <a14:useLocalDpi xmlns:a14="http://schemas.microsoft.com/office/drawing/2010/main" val="0"/>
                </a:ext>
              </a:extLst>
            </a:blip>
            <a:srcRect l="79260" t="21309" r="6084" b="43021"/>
            <a:stretch/>
          </p:blipFill>
          <p:spPr>
            <a:xfrm>
              <a:off x="9481028" y="4010790"/>
              <a:ext cx="1544970" cy="2345714"/>
            </a:xfrm>
            <a:prstGeom prst="rect">
              <a:avLst/>
            </a:prstGeom>
          </p:spPr>
        </p:pic>
        <p:sp>
          <p:nvSpPr>
            <p:cNvPr id="12" name="楕円 11">
              <a:extLst>
                <a:ext uri="{FF2B5EF4-FFF2-40B4-BE49-F238E27FC236}">
                  <a16:creationId xmlns:a16="http://schemas.microsoft.com/office/drawing/2014/main" id="{BD375066-2941-F082-E895-6AD562326C9C}"/>
                </a:ext>
              </a:extLst>
            </p:cNvPr>
            <p:cNvSpPr/>
            <p:nvPr/>
          </p:nvSpPr>
          <p:spPr>
            <a:xfrm>
              <a:off x="9408368" y="5157192"/>
              <a:ext cx="195605" cy="464705"/>
            </a:xfrm>
            <a:prstGeom prst="ellipse">
              <a:avLst/>
            </a:prstGeom>
            <a:solidFill>
              <a:srgbClr val="F8F3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grpSp>
      <p:pic>
        <p:nvPicPr>
          <p:cNvPr id="10" name="図 9" descr="おもちゃ, 人形, レゴ, シャツ が含まれている画像&#10;&#10;AI によって生成されたコンテンツは間違っている可能性があります。">
            <a:extLst>
              <a:ext uri="{FF2B5EF4-FFF2-40B4-BE49-F238E27FC236}">
                <a16:creationId xmlns:a16="http://schemas.microsoft.com/office/drawing/2014/main" id="{1428FEE0-B5E6-FD75-8A8C-16B5CD87BD48}"/>
              </a:ext>
            </a:extLst>
          </p:cNvPr>
          <p:cNvPicPr>
            <a:picLocks noChangeAspect="1"/>
          </p:cNvPicPr>
          <p:nvPr/>
        </p:nvPicPr>
        <p:blipFill>
          <a:blip r:embed="rId8">
            <a:extLst>
              <a:ext uri="{28A0092B-C50C-407E-A947-70E740481C1C}">
                <a14:useLocalDpi xmlns:a14="http://schemas.microsoft.com/office/drawing/2010/main" val="0"/>
              </a:ext>
            </a:extLst>
          </a:blip>
          <a:srcRect l="77154" t="36098" r="20152" b="53093"/>
          <a:stretch/>
        </p:blipFill>
        <p:spPr>
          <a:xfrm>
            <a:off x="9268380" y="4961772"/>
            <a:ext cx="284004" cy="710855"/>
          </a:xfrm>
          <a:prstGeom prst="rect">
            <a:avLst/>
          </a:prstGeom>
        </p:spPr>
      </p:pic>
      <p:pic>
        <p:nvPicPr>
          <p:cNvPr id="11" name="オーディオ 10">
            <a:hlinkClick r:id="" action="ppaction://media"/>
            <a:extLst>
              <a:ext uri="{FF2B5EF4-FFF2-40B4-BE49-F238E27FC236}">
                <a16:creationId xmlns:a16="http://schemas.microsoft.com/office/drawing/2014/main" id="{FBB26E1C-42B6-4FF9-9D35-92686A99405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00372327"/>
      </p:ext>
    </p:extLst>
  </p:cSld>
  <p:clrMapOvr>
    <a:masterClrMapping/>
  </p:clrMapOvr>
  <mc:AlternateContent xmlns:mc="http://schemas.openxmlformats.org/markup-compatibility/2006" xmlns:p14="http://schemas.microsoft.com/office/powerpoint/2010/main">
    <mc:Choice Requires="p14">
      <p:transition spd="slow" p14:dur="2000" advTm="42281"/>
    </mc:Choice>
    <mc:Fallback xmlns="">
      <p:transition spd="slow" advTm="4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800" tmFilter="0, 0; .2, .5; .8, .5; 1, 0"/>
                                        <p:tgtEl>
                                          <p:spTgt spid="4"/>
                                        </p:tgtEl>
                                      </p:cBhvr>
                                    </p:animEffect>
                                    <p:animScale>
                                      <p:cBhvr>
                                        <p:cTn id="11" dur="400" autoRev="1" fill="hold"/>
                                        <p:tgtEl>
                                          <p:spTgt spid="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repeatCount="3000" fill="hold" nodeType="clickEffect">
                                  <p:stCondLst>
                                    <p:cond delay="0"/>
                                  </p:stCondLst>
                                  <p:childTnLst>
                                    <p:animEffect transition="out" filter="fade">
                                      <p:cBhvr>
                                        <p:cTn id="15" dur="750" tmFilter="0, 0; .2, .5; .8, .5; 1, 0"/>
                                        <p:tgtEl>
                                          <p:spTgt spid="10"/>
                                        </p:tgtEl>
                                      </p:cBhvr>
                                    </p:animEffect>
                                    <p:animScale>
                                      <p:cBhvr>
                                        <p:cTn id="16" dur="375" autoRev="1" fill="hold"/>
                                        <p:tgtEl>
                                          <p:spTgt spid="10"/>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800" tmFilter="0, 0; .2, .5; .8, .5; 1, 0"/>
                                        <p:tgtEl>
                                          <p:spTgt spid="9"/>
                                        </p:tgtEl>
                                      </p:cBhvr>
                                    </p:animEffect>
                                    <p:animScale>
                                      <p:cBhvr>
                                        <p:cTn id="21" dur="400" autoRev="1" fill="hold"/>
                                        <p:tgtEl>
                                          <p:spTgt spid="9"/>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53"/>
                                        </p:tgtEl>
                                        <p:attrNameLst>
                                          <p:attrName>r</p:attrName>
                                        </p:attrNameLst>
                                      </p:cBhvr>
                                    </p:animRot>
                                    <p:animRot by="-240000">
                                      <p:cBhvr>
                                        <p:cTn id="26" dur="200" fill="hold">
                                          <p:stCondLst>
                                            <p:cond delay="200"/>
                                          </p:stCondLst>
                                        </p:cTn>
                                        <p:tgtEl>
                                          <p:spTgt spid="53"/>
                                        </p:tgtEl>
                                        <p:attrNameLst>
                                          <p:attrName>r</p:attrName>
                                        </p:attrNameLst>
                                      </p:cBhvr>
                                    </p:animRot>
                                    <p:animRot by="240000">
                                      <p:cBhvr>
                                        <p:cTn id="27" dur="200" fill="hold">
                                          <p:stCondLst>
                                            <p:cond delay="400"/>
                                          </p:stCondLst>
                                        </p:cTn>
                                        <p:tgtEl>
                                          <p:spTgt spid="53"/>
                                        </p:tgtEl>
                                        <p:attrNameLst>
                                          <p:attrName>r</p:attrName>
                                        </p:attrNameLst>
                                      </p:cBhvr>
                                    </p:animRot>
                                    <p:animRot by="-240000">
                                      <p:cBhvr>
                                        <p:cTn id="28" dur="200" fill="hold">
                                          <p:stCondLst>
                                            <p:cond delay="600"/>
                                          </p:stCondLst>
                                        </p:cTn>
                                        <p:tgtEl>
                                          <p:spTgt spid="53"/>
                                        </p:tgtEl>
                                        <p:attrNameLst>
                                          <p:attrName>r</p:attrName>
                                        </p:attrNameLst>
                                      </p:cBhvr>
                                    </p:animRot>
                                    <p:animRot by="120000">
                                      <p:cBhvr>
                                        <p:cTn id="29"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1"/>
                </p:tgtEl>
              </p:cMediaNode>
            </p:audio>
          </p:childTnLst>
        </p:cTn>
      </p:par>
    </p:tnLst>
  </p:timing>
  <p:extLst>
    <p:ext uri="{6950BFC3-D8DA-4A85-94F7-54DA5524770B}">
      <p188:commentRel xmlns:p188="http://schemas.microsoft.com/office/powerpoint/2018/8/main" xmlns="" r:id="rId10"/>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D61420F-125E-3D0E-4CDE-A08EC0982ED7}"/>
              </a:ext>
            </a:extLst>
          </p:cNvPr>
          <p:cNvSpPr/>
          <p:nvPr/>
        </p:nvSpPr>
        <p:spPr>
          <a:xfrm>
            <a:off x="0" y="940892"/>
            <a:ext cx="12192000" cy="5917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12" name="Titre 8">
            <a:extLst>
              <a:ext uri="{FF2B5EF4-FFF2-40B4-BE49-F238E27FC236}">
                <a16:creationId xmlns:a16="http://schemas.microsoft.com/office/drawing/2014/main" id="{31990166-9482-5740-F897-540E6C3EFFF9}"/>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3600" dirty="0">
                <a:solidFill>
                  <a:schemeClr val="bg1"/>
                </a:solidFill>
                <a:latin typeface="BIZ UDPゴシック" panose="020B0400000000000000" pitchFamily="50" charset="-128"/>
                <a:ea typeface="BIZ UDPゴシック" panose="020B0400000000000000" pitchFamily="50" charset="-128"/>
              </a:rPr>
              <a:t>新生児の有害事象発生率</a:t>
            </a:r>
          </a:p>
        </p:txBody>
      </p:sp>
      <p:grpSp>
        <p:nvGrpSpPr>
          <p:cNvPr id="43" name="グループ化 42">
            <a:extLst>
              <a:ext uri="{FF2B5EF4-FFF2-40B4-BE49-F238E27FC236}">
                <a16:creationId xmlns:a16="http://schemas.microsoft.com/office/drawing/2014/main" id="{34D559EC-BD98-9AD7-4F6E-FDD13238B110}"/>
              </a:ext>
            </a:extLst>
          </p:cNvPr>
          <p:cNvGrpSpPr/>
          <p:nvPr/>
        </p:nvGrpSpPr>
        <p:grpSpPr>
          <a:xfrm>
            <a:off x="1919536" y="1113733"/>
            <a:ext cx="8460940" cy="864096"/>
            <a:chOff x="2240929" y="1062162"/>
            <a:chExt cx="8460940" cy="864096"/>
          </a:xfrm>
        </p:grpSpPr>
        <p:sp>
          <p:nvSpPr>
            <p:cNvPr id="14" name="正方形/長方形 13">
              <a:extLst>
                <a:ext uri="{FF2B5EF4-FFF2-40B4-BE49-F238E27FC236}">
                  <a16:creationId xmlns:a16="http://schemas.microsoft.com/office/drawing/2014/main" id="{BC5BAF98-97D2-5FC2-50BF-213C8389EE70}"/>
                </a:ext>
              </a:extLst>
            </p:cNvPr>
            <p:cNvSpPr/>
            <p:nvPr/>
          </p:nvSpPr>
          <p:spPr>
            <a:xfrm>
              <a:off x="2240929" y="1062162"/>
              <a:ext cx="8460940" cy="529259"/>
            </a:xfrm>
            <a:prstGeom prst="rect">
              <a:avLst/>
            </a:prstGeom>
            <a:solidFill>
              <a:schemeClr val="bg1"/>
            </a:solidFill>
            <a:ln w="50800" cmpd="thinThick">
              <a:solidFill>
                <a:srgbClr val="D83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15" name="コンテンツ プレースホルダー 2">
              <a:extLst>
                <a:ext uri="{FF2B5EF4-FFF2-40B4-BE49-F238E27FC236}">
                  <a16:creationId xmlns:a16="http://schemas.microsoft.com/office/drawing/2014/main" id="{3EF314D8-1BED-6279-29B2-A635D2E0A726}"/>
                </a:ext>
              </a:extLst>
            </p:cNvPr>
            <p:cNvSpPr txBox="1">
              <a:spLocks noChangeArrowheads="1"/>
            </p:cNvSpPr>
            <p:nvPr/>
          </p:nvSpPr>
          <p:spPr>
            <a:xfrm>
              <a:off x="2348940" y="1062162"/>
              <a:ext cx="8281491" cy="86409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Tx/>
                <a:buNone/>
              </a:pPr>
              <a:r>
                <a:rPr lang="ja-JP" altLang="en-US" sz="2800" b="1" dirty="0">
                  <a:solidFill>
                    <a:srgbClr val="C00000"/>
                  </a:solidFill>
                  <a:latin typeface="BIZ UDPゴシック" panose="020B0400000000000000" pitchFamily="50" charset="-128"/>
                  <a:ea typeface="BIZ UDPゴシック" panose="020B0400000000000000" pitchFamily="50" charset="-128"/>
                </a:rPr>
                <a:t>ワクチン群とプラセボ群で安全性に差はない</a:t>
              </a:r>
            </a:p>
          </p:txBody>
        </p:sp>
      </p:grpSp>
      <p:sp>
        <p:nvSpPr>
          <p:cNvPr id="17" name="正方形/長方形 16">
            <a:extLst>
              <a:ext uri="{FF2B5EF4-FFF2-40B4-BE49-F238E27FC236}">
                <a16:creationId xmlns:a16="http://schemas.microsoft.com/office/drawing/2014/main" id="{57065F65-ACE4-B699-8080-C3A8DA4716C0}"/>
              </a:ext>
            </a:extLst>
          </p:cNvPr>
          <p:cNvSpPr/>
          <p:nvPr/>
        </p:nvSpPr>
        <p:spPr>
          <a:xfrm>
            <a:off x="1199456" y="1832376"/>
            <a:ext cx="9763068" cy="458361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pic>
        <p:nvPicPr>
          <p:cNvPr id="18" name="コンテンツ プレースホルダー 3">
            <a:extLst>
              <a:ext uri="{FF2B5EF4-FFF2-40B4-BE49-F238E27FC236}">
                <a16:creationId xmlns:a16="http://schemas.microsoft.com/office/drawing/2014/main" id="{0B912EFB-60D5-D2EA-DA1D-BB486FE24C12}"/>
              </a:ext>
            </a:extLst>
          </p:cNvPr>
          <p:cNvPicPr>
            <a:picLocks noChangeAspect="1"/>
          </p:cNvPicPr>
          <p:nvPr/>
        </p:nvPicPr>
        <p:blipFill>
          <a:blip r:embed="rId6"/>
          <a:srcRect l="1155" t="18943" r="1203"/>
          <a:stretch/>
        </p:blipFill>
        <p:spPr>
          <a:xfrm>
            <a:off x="1241444" y="2030028"/>
            <a:ext cx="9649072" cy="4338449"/>
          </a:xfrm>
          <a:prstGeom prst="rect">
            <a:avLst/>
          </a:prstGeom>
        </p:spPr>
      </p:pic>
      <p:sp>
        <p:nvSpPr>
          <p:cNvPr id="26" name="正方形/長方形 25">
            <a:extLst>
              <a:ext uri="{FF2B5EF4-FFF2-40B4-BE49-F238E27FC236}">
                <a16:creationId xmlns:a16="http://schemas.microsoft.com/office/drawing/2014/main" id="{9D2FCCEB-F1E8-718E-8175-91DAB3ADFB3A}"/>
              </a:ext>
            </a:extLst>
          </p:cNvPr>
          <p:cNvSpPr/>
          <p:nvPr/>
        </p:nvSpPr>
        <p:spPr>
          <a:xfrm>
            <a:off x="2442506" y="5800581"/>
            <a:ext cx="4339206" cy="28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27" name="テキスト ボックス 26">
            <a:extLst>
              <a:ext uri="{FF2B5EF4-FFF2-40B4-BE49-F238E27FC236}">
                <a16:creationId xmlns:a16="http://schemas.microsoft.com/office/drawing/2014/main" id="{F565E419-C118-FB80-EBF7-0B5A5E0DDF47}"/>
              </a:ext>
            </a:extLst>
          </p:cNvPr>
          <p:cNvSpPr txBox="1"/>
          <p:nvPr/>
        </p:nvSpPr>
        <p:spPr>
          <a:xfrm>
            <a:off x="2426933" y="5774343"/>
            <a:ext cx="576064" cy="276999"/>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全て</a:t>
            </a:r>
          </a:p>
        </p:txBody>
      </p:sp>
      <p:sp>
        <p:nvSpPr>
          <p:cNvPr id="30" name="テキスト ボックス 29">
            <a:extLst>
              <a:ext uri="{FF2B5EF4-FFF2-40B4-BE49-F238E27FC236}">
                <a16:creationId xmlns:a16="http://schemas.microsoft.com/office/drawing/2014/main" id="{F5915787-FB2C-3C94-6E80-CD99F8EC0BCE}"/>
              </a:ext>
            </a:extLst>
          </p:cNvPr>
          <p:cNvSpPr txBox="1"/>
          <p:nvPr/>
        </p:nvSpPr>
        <p:spPr>
          <a:xfrm>
            <a:off x="3354033" y="5774343"/>
            <a:ext cx="576064" cy="276999"/>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重篤</a:t>
            </a:r>
          </a:p>
        </p:txBody>
      </p:sp>
      <p:sp>
        <p:nvSpPr>
          <p:cNvPr id="31" name="テキスト ボックス 30">
            <a:extLst>
              <a:ext uri="{FF2B5EF4-FFF2-40B4-BE49-F238E27FC236}">
                <a16:creationId xmlns:a16="http://schemas.microsoft.com/office/drawing/2014/main" id="{5E5143A8-2087-C105-3F95-DBD7A7ADA3D1}"/>
              </a:ext>
            </a:extLst>
          </p:cNvPr>
          <p:cNvSpPr txBox="1"/>
          <p:nvPr/>
        </p:nvSpPr>
        <p:spPr>
          <a:xfrm>
            <a:off x="4262083" y="5774343"/>
            <a:ext cx="576064" cy="276999"/>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高度</a:t>
            </a:r>
          </a:p>
        </p:txBody>
      </p:sp>
      <p:sp>
        <p:nvSpPr>
          <p:cNvPr id="32" name="テキスト ボックス 31">
            <a:extLst>
              <a:ext uri="{FF2B5EF4-FFF2-40B4-BE49-F238E27FC236}">
                <a16:creationId xmlns:a16="http://schemas.microsoft.com/office/drawing/2014/main" id="{B3F65FF6-D040-486B-5DC3-FF0D16F97716}"/>
              </a:ext>
            </a:extLst>
          </p:cNvPr>
          <p:cNvSpPr txBox="1"/>
          <p:nvPr/>
        </p:nvSpPr>
        <p:spPr>
          <a:xfrm>
            <a:off x="4969628" y="5774343"/>
            <a:ext cx="995807" cy="461665"/>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生命を</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脅かす</a:t>
            </a:r>
          </a:p>
        </p:txBody>
      </p:sp>
      <p:sp>
        <p:nvSpPr>
          <p:cNvPr id="33" name="正方形/長方形 32">
            <a:extLst>
              <a:ext uri="{FF2B5EF4-FFF2-40B4-BE49-F238E27FC236}">
                <a16:creationId xmlns:a16="http://schemas.microsoft.com/office/drawing/2014/main" id="{5562F1B9-AF3F-DB3E-3D79-D98DDCA9321D}"/>
              </a:ext>
            </a:extLst>
          </p:cNvPr>
          <p:cNvSpPr/>
          <p:nvPr/>
        </p:nvSpPr>
        <p:spPr>
          <a:xfrm>
            <a:off x="6995457" y="5800581"/>
            <a:ext cx="3823052" cy="28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34" name="テキスト ボックス 33">
            <a:extLst>
              <a:ext uri="{FF2B5EF4-FFF2-40B4-BE49-F238E27FC236}">
                <a16:creationId xmlns:a16="http://schemas.microsoft.com/office/drawing/2014/main" id="{DE3F2975-988E-8DE6-8FA0-1FDC9C1DF4B0}"/>
              </a:ext>
            </a:extLst>
          </p:cNvPr>
          <p:cNvSpPr txBox="1"/>
          <p:nvPr/>
        </p:nvSpPr>
        <p:spPr>
          <a:xfrm>
            <a:off x="5954467" y="5774343"/>
            <a:ext cx="995807" cy="461665"/>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関連ありと判断された</a:t>
            </a:r>
          </a:p>
        </p:txBody>
      </p:sp>
      <p:sp>
        <p:nvSpPr>
          <p:cNvPr id="35" name="テキスト ボックス 34">
            <a:extLst>
              <a:ext uri="{FF2B5EF4-FFF2-40B4-BE49-F238E27FC236}">
                <a16:creationId xmlns:a16="http://schemas.microsoft.com/office/drawing/2014/main" id="{8552DCA5-A94E-64DF-82B4-88621D9F3F24}"/>
              </a:ext>
            </a:extLst>
          </p:cNvPr>
          <p:cNvSpPr txBox="1"/>
          <p:nvPr/>
        </p:nvSpPr>
        <p:spPr>
          <a:xfrm>
            <a:off x="6837099" y="5774343"/>
            <a:ext cx="995807" cy="461665"/>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特に注目</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すべき</a:t>
            </a:r>
          </a:p>
        </p:txBody>
      </p:sp>
      <p:sp>
        <p:nvSpPr>
          <p:cNvPr id="39" name="正方形/長方形 38">
            <a:extLst>
              <a:ext uri="{FF2B5EF4-FFF2-40B4-BE49-F238E27FC236}">
                <a16:creationId xmlns:a16="http://schemas.microsoft.com/office/drawing/2014/main" id="{2FC027D6-6177-36B8-F7BB-7792CB93CCEA}"/>
              </a:ext>
            </a:extLst>
          </p:cNvPr>
          <p:cNvSpPr/>
          <p:nvPr/>
        </p:nvSpPr>
        <p:spPr>
          <a:xfrm>
            <a:off x="8734982" y="2313857"/>
            <a:ext cx="1917928" cy="937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40" name="テキスト ボックス 39">
            <a:extLst>
              <a:ext uri="{FF2B5EF4-FFF2-40B4-BE49-F238E27FC236}">
                <a16:creationId xmlns:a16="http://schemas.microsoft.com/office/drawing/2014/main" id="{6BB2932B-2D6D-56B5-B814-9DEDF38EC6E0}"/>
              </a:ext>
            </a:extLst>
          </p:cNvPr>
          <p:cNvSpPr txBox="1"/>
          <p:nvPr/>
        </p:nvSpPr>
        <p:spPr>
          <a:xfrm>
            <a:off x="8664006" y="2338560"/>
            <a:ext cx="1051891" cy="683713"/>
          </a:xfrm>
          <a:prstGeom prst="rect">
            <a:avLst/>
          </a:prstGeom>
          <a:noFill/>
        </p:spPr>
        <p:txBody>
          <a:bodyPr wrap="none" rtlCol="0">
            <a:spAutoFit/>
          </a:bodyPr>
          <a:lstStyle/>
          <a:p>
            <a:pPr>
              <a:lnSpc>
                <a:spcPct val="150000"/>
              </a:lnSpc>
            </a:pPr>
            <a:r>
              <a:rPr kumimoji="1" lang="ja-JP" altLang="en-US" sz="1400" dirty="0">
                <a:latin typeface="BIZ UDPゴシック" panose="020B0400000000000000" pitchFamily="50" charset="-128"/>
                <a:ea typeface="BIZ UDPゴシック" panose="020B0400000000000000" pitchFamily="50" charset="-128"/>
              </a:rPr>
              <a:t>ワクチン群</a:t>
            </a:r>
            <a:endParaRPr kumimoji="1" lang="en-US" altLang="ja-JP" sz="1400" dirty="0">
              <a:latin typeface="BIZ UDPゴシック" panose="020B0400000000000000" pitchFamily="50" charset="-128"/>
              <a:ea typeface="BIZ UDPゴシック" panose="020B0400000000000000" pitchFamily="50" charset="-128"/>
            </a:endParaRPr>
          </a:p>
          <a:p>
            <a:pPr>
              <a:lnSpc>
                <a:spcPct val="150000"/>
              </a:lnSpc>
            </a:pPr>
            <a:r>
              <a:rPr lang="ja-JP" altLang="en-US" sz="1400" dirty="0">
                <a:latin typeface="BIZ UDPゴシック" panose="020B0400000000000000" pitchFamily="50" charset="-128"/>
                <a:ea typeface="BIZ UDPゴシック" panose="020B0400000000000000" pitchFamily="50" charset="-128"/>
              </a:rPr>
              <a:t>プラセボ群</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41" name="テキスト ボックス 8">
            <a:extLst>
              <a:ext uri="{FF2B5EF4-FFF2-40B4-BE49-F238E27FC236}">
                <a16:creationId xmlns:a16="http://schemas.microsoft.com/office/drawing/2014/main" id="{C21D5E9D-FB97-2562-CB1A-E393DF8E0BEC}"/>
              </a:ext>
            </a:extLst>
          </p:cNvPr>
          <p:cNvSpPr txBox="1">
            <a:spLocks noChangeArrowheads="1"/>
          </p:cNvSpPr>
          <p:nvPr/>
        </p:nvSpPr>
        <p:spPr bwMode="auto">
          <a:xfrm>
            <a:off x="9135339" y="6486721"/>
            <a:ext cx="29594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N </a:t>
            </a:r>
            <a:r>
              <a:rPr kumimoji="1" lang="en-US" altLang="ja-JP" sz="800" b="0"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rPr>
              <a:t>Engl</a:t>
            </a: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J Med. 2023 Apr 20;388(16):1451-1464. </a:t>
            </a:r>
            <a:endParaRPr kumimoji="1" lang="ja-JP" altLang="en-US"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471491B3-60F7-7151-2962-19A7736C28FD}"/>
              </a:ext>
            </a:extLst>
          </p:cNvPr>
          <p:cNvSpPr/>
          <p:nvPr/>
        </p:nvSpPr>
        <p:spPr>
          <a:xfrm>
            <a:off x="7832906" y="6005175"/>
            <a:ext cx="2985603" cy="28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36" name="テキスト ボックス 35">
            <a:extLst>
              <a:ext uri="{FF2B5EF4-FFF2-40B4-BE49-F238E27FC236}">
                <a16:creationId xmlns:a16="http://schemas.microsoft.com/office/drawing/2014/main" id="{759BFEB2-04F8-14A4-D2E2-9CBD7E326119}"/>
              </a:ext>
            </a:extLst>
          </p:cNvPr>
          <p:cNvSpPr txBox="1"/>
          <p:nvPr/>
        </p:nvSpPr>
        <p:spPr>
          <a:xfrm>
            <a:off x="7739175" y="5774343"/>
            <a:ext cx="995807" cy="461665"/>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先天性</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異常</a:t>
            </a:r>
          </a:p>
        </p:txBody>
      </p:sp>
      <p:sp>
        <p:nvSpPr>
          <p:cNvPr id="37" name="テキスト ボックス 36">
            <a:extLst>
              <a:ext uri="{FF2B5EF4-FFF2-40B4-BE49-F238E27FC236}">
                <a16:creationId xmlns:a16="http://schemas.microsoft.com/office/drawing/2014/main" id="{8FF7CE51-1478-C6E1-9E30-5B1249AC3B99}"/>
              </a:ext>
            </a:extLst>
          </p:cNvPr>
          <p:cNvSpPr txBox="1"/>
          <p:nvPr/>
        </p:nvSpPr>
        <p:spPr>
          <a:xfrm>
            <a:off x="8492557" y="5757709"/>
            <a:ext cx="1504109" cy="646331"/>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新たに</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診断された</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慢性疾患</a:t>
            </a:r>
          </a:p>
        </p:txBody>
      </p:sp>
      <p:sp>
        <p:nvSpPr>
          <p:cNvPr id="38" name="テキスト ボックス 37">
            <a:extLst>
              <a:ext uri="{FF2B5EF4-FFF2-40B4-BE49-F238E27FC236}">
                <a16:creationId xmlns:a16="http://schemas.microsoft.com/office/drawing/2014/main" id="{1A87B7F5-2457-5FEF-E5B2-1CD1863A9846}"/>
              </a:ext>
            </a:extLst>
          </p:cNvPr>
          <p:cNvSpPr txBox="1"/>
          <p:nvPr/>
        </p:nvSpPr>
        <p:spPr>
          <a:xfrm>
            <a:off x="9576373" y="5757709"/>
            <a:ext cx="1504109" cy="646331"/>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試験中止に</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至った</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有害事象</a:t>
            </a:r>
          </a:p>
        </p:txBody>
      </p:sp>
      <p:pic>
        <p:nvPicPr>
          <p:cNvPr id="5" name="オーディオ 4">
            <a:hlinkClick r:id="" action="ppaction://media"/>
            <a:extLst>
              <a:ext uri="{FF2B5EF4-FFF2-40B4-BE49-F238E27FC236}">
                <a16:creationId xmlns:a16="http://schemas.microsoft.com/office/drawing/2014/main" id="{2820036A-914E-4176-A760-B963E7B37F7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303759483"/>
      </p:ext>
    </p:extLst>
  </p:cSld>
  <p:clrMapOvr>
    <a:masterClrMapping/>
  </p:clrMapOvr>
  <mc:AlternateContent xmlns:mc="http://schemas.openxmlformats.org/markup-compatibility/2006" xmlns:p14="http://schemas.microsoft.com/office/powerpoint/2010/main">
    <mc:Choice Requires="p14">
      <p:transition spd="slow" p14:dur="2000" advTm="16404"/>
    </mc:Choice>
    <mc:Fallback xmlns="">
      <p:transition spd="slow" advTm="1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8">
            <a:extLst>
              <a:ext uri="{FF2B5EF4-FFF2-40B4-BE49-F238E27FC236}">
                <a16:creationId xmlns:a16="http://schemas.microsoft.com/office/drawing/2014/main" id="{638FD3DA-9BB2-7961-955C-EA03721776F4}"/>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3600" dirty="0">
                <a:solidFill>
                  <a:schemeClr val="bg1"/>
                </a:solidFill>
                <a:latin typeface="BIZ UDPゴシック" panose="020B0400000000000000" pitchFamily="50" charset="-128"/>
                <a:ea typeface="BIZ UDPゴシック" panose="020B0400000000000000" pitchFamily="50" charset="-128"/>
              </a:rPr>
              <a:t>妊婦の有害事象としての国別早産率</a:t>
            </a:r>
          </a:p>
        </p:txBody>
      </p:sp>
      <p:sp>
        <p:nvSpPr>
          <p:cNvPr id="8" name="正方形/長方形 7">
            <a:extLst>
              <a:ext uri="{FF2B5EF4-FFF2-40B4-BE49-F238E27FC236}">
                <a16:creationId xmlns:a16="http://schemas.microsoft.com/office/drawing/2014/main" id="{B67576B6-3803-18B4-40E9-59B42B736BF9}"/>
              </a:ext>
            </a:extLst>
          </p:cNvPr>
          <p:cNvSpPr/>
          <p:nvPr/>
        </p:nvSpPr>
        <p:spPr>
          <a:xfrm>
            <a:off x="0" y="940892"/>
            <a:ext cx="12192000" cy="5917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grpSp>
        <p:nvGrpSpPr>
          <p:cNvPr id="9" name="グループ化 8">
            <a:extLst>
              <a:ext uri="{FF2B5EF4-FFF2-40B4-BE49-F238E27FC236}">
                <a16:creationId xmlns:a16="http://schemas.microsoft.com/office/drawing/2014/main" id="{9A47172A-5C0F-1D70-550C-5F5302B38D8D}"/>
              </a:ext>
            </a:extLst>
          </p:cNvPr>
          <p:cNvGrpSpPr/>
          <p:nvPr/>
        </p:nvGrpSpPr>
        <p:grpSpPr>
          <a:xfrm>
            <a:off x="2225570" y="1113733"/>
            <a:ext cx="8460940" cy="864096"/>
            <a:chOff x="2240929" y="1062162"/>
            <a:chExt cx="8460940" cy="864096"/>
          </a:xfrm>
        </p:grpSpPr>
        <p:sp>
          <p:nvSpPr>
            <p:cNvPr id="10" name="正方形/長方形 9">
              <a:extLst>
                <a:ext uri="{FF2B5EF4-FFF2-40B4-BE49-F238E27FC236}">
                  <a16:creationId xmlns:a16="http://schemas.microsoft.com/office/drawing/2014/main" id="{5650901B-9E30-D0F1-A6FC-833900168019}"/>
                </a:ext>
              </a:extLst>
            </p:cNvPr>
            <p:cNvSpPr/>
            <p:nvPr/>
          </p:nvSpPr>
          <p:spPr>
            <a:xfrm>
              <a:off x="2240929" y="1062162"/>
              <a:ext cx="8460940" cy="529259"/>
            </a:xfrm>
            <a:prstGeom prst="rect">
              <a:avLst/>
            </a:prstGeom>
            <a:solidFill>
              <a:schemeClr val="bg1"/>
            </a:solidFill>
            <a:ln w="50800" cmpd="thinThick">
              <a:solidFill>
                <a:srgbClr val="D83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11" name="コンテンツ プレースホルダー 2">
              <a:extLst>
                <a:ext uri="{FF2B5EF4-FFF2-40B4-BE49-F238E27FC236}">
                  <a16:creationId xmlns:a16="http://schemas.microsoft.com/office/drawing/2014/main" id="{811D3B63-0953-BDC9-EB51-55341426A3E9}"/>
                </a:ext>
              </a:extLst>
            </p:cNvPr>
            <p:cNvSpPr txBox="1">
              <a:spLocks noChangeArrowheads="1"/>
            </p:cNvSpPr>
            <p:nvPr/>
          </p:nvSpPr>
          <p:spPr>
            <a:xfrm>
              <a:off x="2348940" y="1062162"/>
              <a:ext cx="8281491" cy="86409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Tx/>
                <a:buNone/>
              </a:pPr>
              <a:r>
                <a:rPr lang="ja-JP" altLang="en-US" sz="2800" b="1" dirty="0">
                  <a:solidFill>
                    <a:srgbClr val="C00000"/>
                  </a:solidFill>
                  <a:latin typeface="BIZ UDPゴシック" panose="020B0400000000000000" pitchFamily="50" charset="-128"/>
                  <a:ea typeface="BIZ UDPゴシック" panose="020B0400000000000000" pitchFamily="50" charset="-128"/>
                </a:rPr>
                <a:t>日本人では早産のリスクは高くない</a:t>
              </a:r>
            </a:p>
          </p:txBody>
        </p:sp>
      </p:grpSp>
      <p:sp>
        <p:nvSpPr>
          <p:cNvPr id="13" name="正方形/長方形 12">
            <a:extLst>
              <a:ext uri="{FF2B5EF4-FFF2-40B4-BE49-F238E27FC236}">
                <a16:creationId xmlns:a16="http://schemas.microsoft.com/office/drawing/2014/main" id="{CB668F66-64B6-E0D1-1556-C4CC27266570}"/>
              </a:ext>
            </a:extLst>
          </p:cNvPr>
          <p:cNvSpPr/>
          <p:nvPr/>
        </p:nvSpPr>
        <p:spPr>
          <a:xfrm>
            <a:off x="1334494" y="1832376"/>
            <a:ext cx="9763068" cy="458361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00" dirty="0">
              <a:solidFill>
                <a:schemeClr val="tx1"/>
              </a:solidFill>
            </a:endParaRPr>
          </a:p>
        </p:txBody>
      </p:sp>
      <p:sp>
        <p:nvSpPr>
          <p:cNvPr id="28" name="テキスト ボックス 8">
            <a:extLst>
              <a:ext uri="{FF2B5EF4-FFF2-40B4-BE49-F238E27FC236}">
                <a16:creationId xmlns:a16="http://schemas.microsoft.com/office/drawing/2014/main" id="{25189644-FF11-A71D-D393-EF5CCC45E132}"/>
              </a:ext>
            </a:extLst>
          </p:cNvPr>
          <p:cNvSpPr txBox="1">
            <a:spLocks noChangeArrowheads="1"/>
          </p:cNvSpPr>
          <p:nvPr/>
        </p:nvSpPr>
        <p:spPr bwMode="auto">
          <a:xfrm>
            <a:off x="9135339" y="6486721"/>
            <a:ext cx="29594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N Engl J Med. 2023 Apr 20;388(16):1451-1464. </a:t>
            </a:r>
          </a:p>
        </p:txBody>
      </p:sp>
      <p:pic>
        <p:nvPicPr>
          <p:cNvPr id="29" name="コンテンツ プレースホルダー 3">
            <a:extLst>
              <a:ext uri="{FF2B5EF4-FFF2-40B4-BE49-F238E27FC236}">
                <a16:creationId xmlns:a16="http://schemas.microsoft.com/office/drawing/2014/main" id="{2B4286FB-599B-503E-B49E-DACE0946D287}"/>
              </a:ext>
            </a:extLst>
          </p:cNvPr>
          <p:cNvPicPr>
            <a:picLocks noChangeAspect="1"/>
          </p:cNvPicPr>
          <p:nvPr/>
        </p:nvPicPr>
        <p:blipFill>
          <a:blip r:embed="rId6"/>
          <a:srcRect t="18044" r="3352" b="2043"/>
          <a:stretch/>
        </p:blipFill>
        <p:spPr>
          <a:xfrm>
            <a:off x="1370262" y="1978708"/>
            <a:ext cx="9349053" cy="4290953"/>
          </a:xfrm>
          <a:prstGeom prst="rect">
            <a:avLst/>
          </a:prstGeom>
        </p:spPr>
      </p:pic>
      <p:grpSp>
        <p:nvGrpSpPr>
          <p:cNvPr id="38" name="グループ化 37">
            <a:extLst>
              <a:ext uri="{FF2B5EF4-FFF2-40B4-BE49-F238E27FC236}">
                <a16:creationId xmlns:a16="http://schemas.microsoft.com/office/drawing/2014/main" id="{59A94DAB-E293-F0F7-9D8D-AB243F729887}"/>
              </a:ext>
            </a:extLst>
          </p:cNvPr>
          <p:cNvGrpSpPr/>
          <p:nvPr/>
        </p:nvGrpSpPr>
        <p:grpSpPr>
          <a:xfrm>
            <a:off x="2135560" y="3116561"/>
            <a:ext cx="1296144" cy="2550901"/>
            <a:chOff x="2135560" y="3116561"/>
            <a:chExt cx="1296144" cy="2550901"/>
          </a:xfrm>
        </p:grpSpPr>
        <p:sp>
          <p:nvSpPr>
            <p:cNvPr id="30" name="正方形/長方形 29">
              <a:extLst>
                <a:ext uri="{FF2B5EF4-FFF2-40B4-BE49-F238E27FC236}">
                  <a16:creationId xmlns:a16="http://schemas.microsoft.com/office/drawing/2014/main" id="{359E8D8F-1FC8-6FF6-B1E8-908C1C7D3DC5}"/>
                </a:ext>
              </a:extLst>
            </p:cNvPr>
            <p:cNvSpPr/>
            <p:nvPr/>
          </p:nvSpPr>
          <p:spPr>
            <a:xfrm>
              <a:off x="2135560" y="3116561"/>
              <a:ext cx="1296144" cy="24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31" name="正方形/長方形 30">
              <a:extLst>
                <a:ext uri="{FF2B5EF4-FFF2-40B4-BE49-F238E27FC236}">
                  <a16:creationId xmlns:a16="http://schemas.microsoft.com/office/drawing/2014/main" id="{9520AAB8-2787-E2FE-08FA-E8B66F640BA5}"/>
                </a:ext>
              </a:extLst>
            </p:cNvPr>
            <p:cNvSpPr/>
            <p:nvPr/>
          </p:nvSpPr>
          <p:spPr>
            <a:xfrm>
              <a:off x="2135560" y="3455227"/>
              <a:ext cx="1296144" cy="24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32" name="正方形/長方形 31">
              <a:extLst>
                <a:ext uri="{FF2B5EF4-FFF2-40B4-BE49-F238E27FC236}">
                  <a16:creationId xmlns:a16="http://schemas.microsoft.com/office/drawing/2014/main" id="{1CFC450F-9B77-4A42-1F92-CEEF0D8C409E}"/>
                </a:ext>
              </a:extLst>
            </p:cNvPr>
            <p:cNvSpPr/>
            <p:nvPr/>
          </p:nvSpPr>
          <p:spPr>
            <a:xfrm>
              <a:off x="2135560" y="3793894"/>
              <a:ext cx="1296144" cy="24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33" name="正方形/長方形 32">
              <a:extLst>
                <a:ext uri="{FF2B5EF4-FFF2-40B4-BE49-F238E27FC236}">
                  <a16:creationId xmlns:a16="http://schemas.microsoft.com/office/drawing/2014/main" id="{D089797D-9462-3B4C-A985-5E27E31704C2}"/>
                </a:ext>
              </a:extLst>
            </p:cNvPr>
            <p:cNvSpPr/>
            <p:nvPr/>
          </p:nvSpPr>
          <p:spPr>
            <a:xfrm>
              <a:off x="2135560" y="4098694"/>
              <a:ext cx="1296144" cy="24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34" name="正方形/長方形 33">
              <a:extLst>
                <a:ext uri="{FF2B5EF4-FFF2-40B4-BE49-F238E27FC236}">
                  <a16:creationId xmlns:a16="http://schemas.microsoft.com/office/drawing/2014/main" id="{A92EB197-EDF1-911E-B3EE-CAC295ACDD1D}"/>
                </a:ext>
              </a:extLst>
            </p:cNvPr>
            <p:cNvSpPr/>
            <p:nvPr/>
          </p:nvSpPr>
          <p:spPr>
            <a:xfrm>
              <a:off x="2135560" y="4428894"/>
              <a:ext cx="1296144" cy="24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35" name="正方形/長方形 34">
              <a:extLst>
                <a:ext uri="{FF2B5EF4-FFF2-40B4-BE49-F238E27FC236}">
                  <a16:creationId xmlns:a16="http://schemas.microsoft.com/office/drawing/2014/main" id="{1E80CAB4-1D7F-4711-16C0-5D7F7534F7ED}"/>
                </a:ext>
              </a:extLst>
            </p:cNvPr>
            <p:cNvSpPr/>
            <p:nvPr/>
          </p:nvSpPr>
          <p:spPr>
            <a:xfrm>
              <a:off x="2135560" y="4776027"/>
              <a:ext cx="1296144" cy="24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36" name="正方形/長方形 35">
              <a:extLst>
                <a:ext uri="{FF2B5EF4-FFF2-40B4-BE49-F238E27FC236}">
                  <a16:creationId xmlns:a16="http://schemas.microsoft.com/office/drawing/2014/main" id="{0BEB0758-F0E0-2CD5-0553-C12C291C25CC}"/>
                </a:ext>
              </a:extLst>
            </p:cNvPr>
            <p:cNvSpPr/>
            <p:nvPr/>
          </p:nvSpPr>
          <p:spPr>
            <a:xfrm>
              <a:off x="2135560" y="5122231"/>
              <a:ext cx="1296144" cy="24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37" name="正方形/長方形 36">
              <a:extLst>
                <a:ext uri="{FF2B5EF4-FFF2-40B4-BE49-F238E27FC236}">
                  <a16:creationId xmlns:a16="http://schemas.microsoft.com/office/drawing/2014/main" id="{DBDD7DF6-F1EA-AB1E-9783-A5D1A8F33A43}"/>
                </a:ext>
              </a:extLst>
            </p:cNvPr>
            <p:cNvSpPr/>
            <p:nvPr/>
          </p:nvSpPr>
          <p:spPr>
            <a:xfrm>
              <a:off x="2135560" y="5427031"/>
              <a:ext cx="1296144" cy="24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grpSp>
      <p:sp>
        <p:nvSpPr>
          <p:cNvPr id="39" name="テキスト ボックス 38">
            <a:extLst>
              <a:ext uri="{FF2B5EF4-FFF2-40B4-BE49-F238E27FC236}">
                <a16:creationId xmlns:a16="http://schemas.microsoft.com/office/drawing/2014/main" id="{F7DB492C-AA7C-997A-64C7-0E53DE3BCC27}"/>
              </a:ext>
            </a:extLst>
          </p:cNvPr>
          <p:cNvSpPr txBox="1"/>
          <p:nvPr/>
        </p:nvSpPr>
        <p:spPr>
          <a:xfrm>
            <a:off x="2045289" y="3043237"/>
            <a:ext cx="1476686" cy="2709588"/>
          </a:xfrm>
          <a:prstGeom prst="rect">
            <a:avLst/>
          </a:prstGeom>
          <a:noFill/>
        </p:spPr>
        <p:txBody>
          <a:bodyPr wrap="none" rtlCol="0">
            <a:spAutoFit/>
          </a:bodyPr>
          <a:lstStyle/>
          <a:p>
            <a:pPr>
              <a:lnSpc>
                <a:spcPts val="2600"/>
              </a:lnSpc>
            </a:pPr>
            <a:r>
              <a:rPr kumimoji="1" lang="ja-JP" altLang="en-US" dirty="0">
                <a:solidFill>
                  <a:srgbClr val="0000C9"/>
                </a:solidFill>
                <a:latin typeface="BIZ UDPゴシック" panose="020B0400000000000000" pitchFamily="50" charset="-128"/>
                <a:ea typeface="BIZ UDPゴシック" panose="020B0400000000000000" pitchFamily="50" charset="-128"/>
              </a:rPr>
              <a:t>日本</a:t>
            </a:r>
            <a:endParaRPr kumimoji="1" lang="en-US" altLang="ja-JP" dirty="0">
              <a:solidFill>
                <a:srgbClr val="0000C9"/>
              </a:solidFill>
              <a:latin typeface="BIZ UDPゴシック" panose="020B0400000000000000" pitchFamily="50" charset="-128"/>
              <a:ea typeface="BIZ UDPゴシック" panose="020B0400000000000000" pitchFamily="50" charset="-128"/>
            </a:endParaRPr>
          </a:p>
          <a:p>
            <a:pPr>
              <a:lnSpc>
                <a:spcPts val="2600"/>
              </a:lnSpc>
            </a:pPr>
            <a:r>
              <a:rPr lang="ja-JP" altLang="en-US" dirty="0">
                <a:solidFill>
                  <a:srgbClr val="0000C9"/>
                </a:solidFill>
                <a:latin typeface="BIZ UDPゴシック" panose="020B0400000000000000" pitchFamily="50" charset="-128"/>
                <a:ea typeface="BIZ UDPゴシック" panose="020B0400000000000000" pitchFamily="50" charset="-128"/>
              </a:rPr>
              <a:t>台湾</a:t>
            </a:r>
            <a:endParaRPr lang="en-US" altLang="ja-JP" dirty="0">
              <a:solidFill>
                <a:srgbClr val="0000C9"/>
              </a:solidFill>
              <a:latin typeface="BIZ UDPゴシック" panose="020B0400000000000000" pitchFamily="50" charset="-128"/>
              <a:ea typeface="BIZ UDPゴシック" panose="020B0400000000000000" pitchFamily="50" charset="-128"/>
            </a:endParaRPr>
          </a:p>
          <a:p>
            <a:pPr>
              <a:lnSpc>
                <a:spcPts val="2600"/>
              </a:lnSpc>
            </a:pPr>
            <a:r>
              <a:rPr kumimoji="1" lang="ja-JP" altLang="en-US" dirty="0">
                <a:solidFill>
                  <a:srgbClr val="0000C9"/>
                </a:solidFill>
                <a:latin typeface="BIZ UDPゴシック" panose="020B0400000000000000" pitchFamily="50" charset="-128"/>
                <a:ea typeface="BIZ UDPゴシック" panose="020B0400000000000000" pitchFamily="50" charset="-128"/>
              </a:rPr>
              <a:t>オランダ</a:t>
            </a:r>
            <a:endParaRPr kumimoji="1" lang="en-US" altLang="ja-JP" dirty="0">
              <a:solidFill>
                <a:srgbClr val="0000C9"/>
              </a:solidFill>
              <a:latin typeface="BIZ UDPゴシック" panose="020B0400000000000000" pitchFamily="50" charset="-128"/>
              <a:ea typeface="BIZ UDPゴシック" panose="020B0400000000000000" pitchFamily="50" charset="-128"/>
            </a:endParaRPr>
          </a:p>
          <a:p>
            <a:pPr>
              <a:lnSpc>
                <a:spcPts val="2600"/>
              </a:lnSpc>
            </a:pPr>
            <a:r>
              <a:rPr lang="ja-JP" altLang="en-US" dirty="0">
                <a:solidFill>
                  <a:srgbClr val="0000C9"/>
                </a:solidFill>
                <a:latin typeface="BIZ UDPゴシック" panose="020B0400000000000000" pitchFamily="50" charset="-128"/>
                <a:ea typeface="BIZ UDPゴシック" panose="020B0400000000000000" pitchFamily="50" charset="-128"/>
              </a:rPr>
              <a:t>米国</a:t>
            </a:r>
            <a:endParaRPr lang="en-US" altLang="ja-JP" dirty="0">
              <a:solidFill>
                <a:srgbClr val="0000C9"/>
              </a:solidFill>
              <a:latin typeface="BIZ UDPゴシック" panose="020B0400000000000000" pitchFamily="50" charset="-128"/>
              <a:ea typeface="BIZ UDPゴシック" panose="020B0400000000000000" pitchFamily="50" charset="-128"/>
            </a:endParaRPr>
          </a:p>
          <a:p>
            <a:pPr>
              <a:lnSpc>
                <a:spcPts val="2600"/>
              </a:lnSpc>
            </a:pPr>
            <a:r>
              <a:rPr kumimoji="1" lang="ja-JP" altLang="en-US" dirty="0">
                <a:solidFill>
                  <a:srgbClr val="0000C9"/>
                </a:solidFill>
                <a:latin typeface="BIZ UDPゴシック" panose="020B0400000000000000" pitchFamily="50" charset="-128"/>
                <a:ea typeface="BIZ UDPゴシック" panose="020B0400000000000000" pitchFamily="50" charset="-128"/>
              </a:rPr>
              <a:t>チリ</a:t>
            </a:r>
            <a:endParaRPr kumimoji="1" lang="en-US" altLang="ja-JP" dirty="0">
              <a:solidFill>
                <a:srgbClr val="0000C9"/>
              </a:solidFill>
              <a:latin typeface="BIZ UDPゴシック" panose="020B0400000000000000" pitchFamily="50" charset="-128"/>
              <a:ea typeface="BIZ UDPゴシック" panose="020B0400000000000000" pitchFamily="50" charset="-128"/>
            </a:endParaRPr>
          </a:p>
          <a:p>
            <a:pPr>
              <a:lnSpc>
                <a:spcPts val="2600"/>
              </a:lnSpc>
            </a:pPr>
            <a:r>
              <a:rPr kumimoji="1" lang="ja-JP" altLang="en-US" dirty="0">
                <a:solidFill>
                  <a:srgbClr val="0000C9"/>
                </a:solidFill>
                <a:latin typeface="BIZ UDPゴシック" panose="020B0400000000000000" pitchFamily="50" charset="-128"/>
                <a:ea typeface="BIZ UDPゴシック" panose="020B0400000000000000" pitchFamily="50" charset="-128"/>
              </a:rPr>
              <a:t>スペイン</a:t>
            </a:r>
            <a:endParaRPr kumimoji="1" lang="en-US" altLang="ja-JP" dirty="0">
              <a:solidFill>
                <a:srgbClr val="0000C9"/>
              </a:solidFill>
              <a:latin typeface="BIZ UDPゴシック" panose="020B0400000000000000" pitchFamily="50" charset="-128"/>
              <a:ea typeface="BIZ UDPゴシック" panose="020B0400000000000000" pitchFamily="50" charset="-128"/>
            </a:endParaRPr>
          </a:p>
          <a:p>
            <a:pPr>
              <a:lnSpc>
                <a:spcPts val="2600"/>
              </a:lnSpc>
            </a:pPr>
            <a:r>
              <a:rPr kumimoji="1" lang="ja-JP" altLang="en-US" dirty="0">
                <a:solidFill>
                  <a:srgbClr val="67BB6E"/>
                </a:solidFill>
                <a:latin typeface="BIZ UDPゴシック" panose="020B0400000000000000" pitchFamily="50" charset="-128"/>
                <a:ea typeface="BIZ UDPゴシック" panose="020B0400000000000000" pitchFamily="50" charset="-128"/>
              </a:rPr>
              <a:t>アルゼンチン</a:t>
            </a:r>
            <a:endParaRPr kumimoji="1" lang="en-US" altLang="ja-JP" dirty="0">
              <a:solidFill>
                <a:srgbClr val="67BB6E"/>
              </a:solidFill>
              <a:latin typeface="BIZ UDPゴシック" panose="020B0400000000000000" pitchFamily="50" charset="-128"/>
              <a:ea typeface="BIZ UDPゴシック" panose="020B0400000000000000" pitchFamily="50" charset="-128"/>
            </a:endParaRPr>
          </a:p>
          <a:p>
            <a:pPr>
              <a:lnSpc>
                <a:spcPts val="2600"/>
              </a:lnSpc>
            </a:pPr>
            <a:r>
              <a:rPr lang="ja-JP" altLang="en-US" dirty="0">
                <a:solidFill>
                  <a:srgbClr val="67BB6E"/>
                </a:solidFill>
                <a:latin typeface="BIZ UDPゴシック" panose="020B0400000000000000" pitchFamily="50" charset="-128"/>
                <a:ea typeface="BIZ UDPゴシック" panose="020B0400000000000000" pitchFamily="50" charset="-128"/>
              </a:rPr>
              <a:t>南アフリカ</a:t>
            </a:r>
            <a:endParaRPr kumimoji="1" lang="ja-JP" altLang="en-US" dirty="0">
              <a:solidFill>
                <a:srgbClr val="67BB6E"/>
              </a:solidFill>
              <a:latin typeface="BIZ UDPゴシック" panose="020B0400000000000000" pitchFamily="50" charset="-128"/>
              <a:ea typeface="BIZ UDPゴシック" panose="020B0400000000000000" pitchFamily="50" charset="-128"/>
            </a:endParaRPr>
          </a:p>
        </p:txBody>
      </p:sp>
      <p:sp>
        <p:nvSpPr>
          <p:cNvPr id="41" name="正方形/長方形 40">
            <a:extLst>
              <a:ext uri="{FF2B5EF4-FFF2-40B4-BE49-F238E27FC236}">
                <a16:creationId xmlns:a16="http://schemas.microsoft.com/office/drawing/2014/main" id="{45AD4ADC-03BF-CDF9-CD4A-CF389A56B3DE}"/>
              </a:ext>
            </a:extLst>
          </p:cNvPr>
          <p:cNvSpPr/>
          <p:nvPr/>
        </p:nvSpPr>
        <p:spPr>
          <a:xfrm>
            <a:off x="5375920" y="6069496"/>
            <a:ext cx="1080120" cy="20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2" name="正方形/長方形 1">
            <a:extLst>
              <a:ext uri="{FF2B5EF4-FFF2-40B4-BE49-F238E27FC236}">
                <a16:creationId xmlns:a16="http://schemas.microsoft.com/office/drawing/2014/main" id="{BFA8CD02-4A3C-ADF3-5F58-582BD5FE7C60}"/>
              </a:ext>
            </a:extLst>
          </p:cNvPr>
          <p:cNvSpPr/>
          <p:nvPr/>
        </p:nvSpPr>
        <p:spPr>
          <a:xfrm>
            <a:off x="6384032" y="6069496"/>
            <a:ext cx="144016" cy="239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42" name="テキスト ボックス 41">
            <a:extLst>
              <a:ext uri="{FF2B5EF4-FFF2-40B4-BE49-F238E27FC236}">
                <a16:creationId xmlns:a16="http://schemas.microsoft.com/office/drawing/2014/main" id="{DCEDB3AA-E186-94E7-08A7-4D077E591BFE}"/>
              </a:ext>
            </a:extLst>
          </p:cNvPr>
          <p:cNvSpPr txBox="1"/>
          <p:nvPr/>
        </p:nvSpPr>
        <p:spPr>
          <a:xfrm>
            <a:off x="5303912" y="5993327"/>
            <a:ext cx="129614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相対リスク</a:t>
            </a:r>
            <a:endParaRPr kumimoji="1" lang="ja-JP" altLang="en-US" dirty="0">
              <a:latin typeface="BIZ UDPゴシック" panose="020B0400000000000000" pitchFamily="50" charset="-128"/>
              <a:ea typeface="BIZ UDPゴシック" panose="020B0400000000000000" pitchFamily="50" charset="-128"/>
            </a:endParaRPr>
          </a:p>
        </p:txBody>
      </p:sp>
      <p:pic>
        <p:nvPicPr>
          <p:cNvPr id="4" name="オーディオ 3">
            <a:hlinkClick r:id="" action="ppaction://media"/>
            <a:extLst>
              <a:ext uri="{FF2B5EF4-FFF2-40B4-BE49-F238E27FC236}">
                <a16:creationId xmlns:a16="http://schemas.microsoft.com/office/drawing/2014/main" id="{D2CC1DCA-1808-4D2E-B855-B6BB98F5CD7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079134283"/>
      </p:ext>
    </p:extLst>
  </p:cSld>
  <p:clrMapOvr>
    <a:masterClrMapping/>
  </p:clrMapOvr>
  <mc:AlternateContent xmlns:mc="http://schemas.openxmlformats.org/markup-compatibility/2006" xmlns:p14="http://schemas.microsoft.com/office/powerpoint/2010/main">
    <mc:Choice Requires="p14">
      <p:transition spd="slow" p14:dur="2000" advTm="24671"/>
    </mc:Choice>
    <mc:Fallback xmlns="">
      <p:transition spd="slow" advTm="24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E202A98-4C81-4FFB-908B-1011B5A18690}"/>
              </a:ext>
            </a:extLst>
          </p:cNvPr>
          <p:cNvSpPr>
            <a:spLocks noGrp="1"/>
          </p:cNvSpPr>
          <p:nvPr>
            <p:ph idx="4294967295"/>
          </p:nvPr>
        </p:nvSpPr>
        <p:spPr>
          <a:xfrm>
            <a:off x="407368" y="1395101"/>
            <a:ext cx="11582400" cy="4525962"/>
          </a:xfrm>
          <a:prstGeom prst="rect">
            <a:avLst/>
          </a:prstGeom>
        </p:spPr>
        <p:txBody>
          <a:bodyPr/>
          <a:lstStyle/>
          <a:p>
            <a:pPr>
              <a:buFont typeface="Wingdings" panose="05000000000000000000" pitchFamily="2" charset="2"/>
              <a:buChar char="l"/>
            </a:pPr>
            <a:r>
              <a:rPr kumimoji="1" lang="ja-JP" altLang="en-US" dirty="0">
                <a:latin typeface="BIZ UDPゴシック" panose="020B0400000000000000" pitchFamily="50" charset="-128"/>
                <a:ea typeface="BIZ UDPゴシック" panose="020B0400000000000000" pitchFamily="50" charset="-128"/>
              </a:rPr>
              <a:t>副反応の主体は局所反応（疼痛　局所の紅斑、腫脹）</a:t>
            </a:r>
            <a:r>
              <a:rPr lang="ja-JP" altLang="en-US" dirty="0">
                <a:latin typeface="BIZ UDPゴシック" panose="020B0400000000000000" pitchFamily="50" charset="-128"/>
                <a:ea typeface="BIZ UDPゴシック" panose="020B0400000000000000" pitchFamily="50" charset="-128"/>
              </a:rPr>
              <a:t>、</a:t>
            </a:r>
            <a:br>
              <a:rPr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全身反応（頭痛、筋肉痛）</a:t>
            </a:r>
            <a:endParaRPr kumimoji="1"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dirty="0">
                <a:latin typeface="BIZ UDPゴシック" panose="020B0400000000000000" pitchFamily="50" charset="-128"/>
                <a:ea typeface="BIZ UDPゴシック" panose="020B0400000000000000" pitchFamily="50" charset="-128"/>
              </a:rPr>
              <a:t>妊婦に使用されているインフルエンザ</a:t>
            </a:r>
            <a:r>
              <a:rPr lang="ja-JP" altLang="en-US" dirty="0">
                <a:latin typeface="BIZ UDPゴシック" panose="020B0400000000000000" pitchFamily="50" charset="-128"/>
                <a:ea typeface="BIZ UDPゴシック" panose="020B0400000000000000" pitchFamily="50" charset="-128"/>
              </a:rPr>
              <a:t>ワクチンや</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新型コロナワクチンと比べ同程度の</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副反応と考えられる</a:t>
            </a:r>
            <a:endParaRPr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実際の臨床現場で副反応の出現率を</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検討していく必要がある</a:t>
            </a:r>
            <a:endParaRPr kumimoji="1" lang="en-US" altLang="ja-JP"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dirty="0">
                <a:latin typeface="BIZ UDPゴシック" panose="020B0400000000000000" pitchFamily="50" charset="-128"/>
                <a:ea typeface="BIZ UDPゴシック" panose="020B0400000000000000" pitchFamily="50" charset="-128"/>
              </a:rPr>
              <a:t>副反応がワクチンによるものと判定された場合には、</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他の任意接種ワクチンと同じく補償が受けられる</a:t>
            </a:r>
          </a:p>
        </p:txBody>
      </p:sp>
      <p:sp>
        <p:nvSpPr>
          <p:cNvPr id="4" name="Titre 8">
            <a:extLst>
              <a:ext uri="{FF2B5EF4-FFF2-40B4-BE49-F238E27FC236}">
                <a16:creationId xmlns:a16="http://schemas.microsoft.com/office/drawing/2014/main" id="{CA6C5D44-C66C-347C-F2C5-00678C2FEB6B}"/>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3600" dirty="0">
                <a:solidFill>
                  <a:schemeClr val="bg1"/>
                </a:solidFill>
                <a:latin typeface="BIZ UDPゴシック" panose="020B0400000000000000" pitchFamily="50" charset="-128"/>
                <a:ea typeface="BIZ UDPゴシック" panose="020B0400000000000000" pitchFamily="50" charset="-128"/>
              </a:rPr>
              <a:t>妊婦に生じる副反応の頻度と補償</a:t>
            </a:r>
          </a:p>
        </p:txBody>
      </p:sp>
      <p:grpSp>
        <p:nvGrpSpPr>
          <p:cNvPr id="2" name="グループ化 1">
            <a:extLst>
              <a:ext uri="{FF2B5EF4-FFF2-40B4-BE49-F238E27FC236}">
                <a16:creationId xmlns:a16="http://schemas.microsoft.com/office/drawing/2014/main" id="{57909559-7475-8D16-A176-17C9B2AC21F3}"/>
              </a:ext>
            </a:extLst>
          </p:cNvPr>
          <p:cNvGrpSpPr/>
          <p:nvPr/>
        </p:nvGrpSpPr>
        <p:grpSpPr>
          <a:xfrm>
            <a:off x="9768408" y="1628800"/>
            <a:ext cx="2221360" cy="2172610"/>
            <a:chOff x="9768408" y="1628800"/>
            <a:chExt cx="2221360" cy="2172610"/>
          </a:xfrm>
        </p:grpSpPr>
        <p:sp>
          <p:nvSpPr>
            <p:cNvPr id="11" name="楕円 10">
              <a:extLst>
                <a:ext uri="{FF2B5EF4-FFF2-40B4-BE49-F238E27FC236}">
                  <a16:creationId xmlns:a16="http://schemas.microsoft.com/office/drawing/2014/main" id="{5AA4B021-1325-A6E5-6380-3EA301BF65C2}"/>
                </a:ext>
              </a:extLst>
            </p:cNvPr>
            <p:cNvSpPr/>
            <p:nvPr/>
          </p:nvSpPr>
          <p:spPr>
            <a:xfrm>
              <a:off x="9768408" y="1638507"/>
              <a:ext cx="2221360" cy="2162903"/>
            </a:xfrm>
            <a:prstGeom prst="ellipse">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pic>
          <p:nvPicPr>
            <p:cNvPr id="8" name="図 7" descr="ゲームのキャラクター&#10;&#10;AI によって生成されたコンテンツは間違っている可能性があります。">
              <a:extLst>
                <a:ext uri="{FF2B5EF4-FFF2-40B4-BE49-F238E27FC236}">
                  <a16:creationId xmlns:a16="http://schemas.microsoft.com/office/drawing/2014/main" id="{286C1BF2-3C73-AB0B-EAF4-49C3975461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9861" y="1628800"/>
              <a:ext cx="1844824" cy="1844824"/>
            </a:xfrm>
            <a:prstGeom prst="rect">
              <a:avLst/>
            </a:prstGeom>
          </p:spPr>
        </p:pic>
      </p:grpSp>
      <p:grpSp>
        <p:nvGrpSpPr>
          <p:cNvPr id="13" name="グループ化 12">
            <a:extLst>
              <a:ext uri="{FF2B5EF4-FFF2-40B4-BE49-F238E27FC236}">
                <a16:creationId xmlns:a16="http://schemas.microsoft.com/office/drawing/2014/main" id="{82190817-4ED5-9186-A627-F6D371DC07CA}"/>
              </a:ext>
            </a:extLst>
          </p:cNvPr>
          <p:cNvGrpSpPr/>
          <p:nvPr/>
        </p:nvGrpSpPr>
        <p:grpSpPr>
          <a:xfrm>
            <a:off x="8909756" y="3208760"/>
            <a:ext cx="1717304" cy="1672112"/>
            <a:chOff x="10056440" y="2780928"/>
            <a:chExt cx="2221360" cy="2162903"/>
          </a:xfrm>
        </p:grpSpPr>
        <p:sp>
          <p:nvSpPr>
            <p:cNvPr id="12" name="楕円 11">
              <a:extLst>
                <a:ext uri="{FF2B5EF4-FFF2-40B4-BE49-F238E27FC236}">
                  <a16:creationId xmlns:a16="http://schemas.microsoft.com/office/drawing/2014/main" id="{979B6216-E8BD-4611-7959-A69063B9E2D9}"/>
                </a:ext>
              </a:extLst>
            </p:cNvPr>
            <p:cNvSpPr/>
            <p:nvPr/>
          </p:nvSpPr>
          <p:spPr>
            <a:xfrm>
              <a:off x="10056440" y="2780928"/>
              <a:ext cx="2221360" cy="2162903"/>
            </a:xfrm>
            <a:prstGeom prst="ellipse">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pic>
          <p:nvPicPr>
            <p:cNvPr id="10" name="図 9" descr="スキー, 若い, 立つ, 子供 が含まれている画像&#10;&#10;AI によって生成されたコンテンツは間違っている可能性があります。">
              <a:extLst>
                <a:ext uri="{FF2B5EF4-FFF2-40B4-BE49-F238E27FC236}">
                  <a16:creationId xmlns:a16="http://schemas.microsoft.com/office/drawing/2014/main" id="{D226FA78-5956-E42A-D093-BE28B299A44A}"/>
                </a:ext>
              </a:extLst>
            </p:cNvPr>
            <p:cNvPicPr>
              <a:picLocks noChangeAspect="1"/>
            </p:cNvPicPr>
            <p:nvPr/>
          </p:nvPicPr>
          <p:blipFill>
            <a:blip r:embed="rId7" cstate="print">
              <a:extLst>
                <a:ext uri="{28A0092B-C50C-407E-A947-70E740481C1C}">
                  <a14:useLocalDpi xmlns:a14="http://schemas.microsoft.com/office/drawing/2010/main" val="0"/>
                </a:ext>
              </a:extLst>
            </a:blip>
            <a:srcRect l="22700" t="18501" r="62600" b="58197"/>
            <a:stretch/>
          </p:blipFill>
          <p:spPr>
            <a:xfrm>
              <a:off x="10194542" y="2924278"/>
              <a:ext cx="1911021" cy="2019553"/>
            </a:xfrm>
            <a:prstGeom prst="rect">
              <a:avLst/>
            </a:prstGeom>
          </p:spPr>
        </p:pic>
      </p:grpSp>
      <p:pic>
        <p:nvPicPr>
          <p:cNvPr id="6" name="オーディオ 5">
            <a:hlinkClick r:id="" action="ppaction://media"/>
            <a:extLst>
              <a:ext uri="{FF2B5EF4-FFF2-40B4-BE49-F238E27FC236}">
                <a16:creationId xmlns:a16="http://schemas.microsoft.com/office/drawing/2014/main" id="{69C912BD-B84E-4624-AA22-AA40B187588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54098840"/>
      </p:ext>
    </p:extLst>
  </p:cSld>
  <p:clrMapOvr>
    <a:masterClrMapping/>
  </p:clrMapOvr>
  <mc:AlternateContent xmlns:mc="http://schemas.openxmlformats.org/markup-compatibility/2006" xmlns:p14="http://schemas.microsoft.com/office/powerpoint/2010/main">
    <mc:Choice Requires="p14">
      <p:transition spd="slow" p14:dur="2000" advTm="47186"/>
    </mc:Choice>
    <mc:Fallback xmlns="">
      <p:transition spd="slow" advTm="47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xmlns="" r:id="rId9"/>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E202A98-4C81-4FFB-908B-1011B5A18690}"/>
              </a:ext>
            </a:extLst>
          </p:cNvPr>
          <p:cNvSpPr>
            <a:spLocks noGrp="1"/>
          </p:cNvSpPr>
          <p:nvPr>
            <p:ph idx="4294967295"/>
          </p:nvPr>
        </p:nvSpPr>
        <p:spPr>
          <a:xfrm>
            <a:off x="407368" y="1859143"/>
            <a:ext cx="11582400" cy="3213129"/>
          </a:xfrm>
          <a:prstGeom prst="rect">
            <a:avLst/>
          </a:prstGeom>
        </p:spPr>
        <p:txBody>
          <a:bodyPr/>
          <a:lstStyle/>
          <a:p>
            <a:pPr>
              <a:buFont typeface="Wingdings" panose="05000000000000000000" pitchFamily="2" charset="2"/>
              <a:buChar char="l"/>
            </a:pPr>
            <a:r>
              <a:rPr kumimoji="1" lang="en-US" altLang="ja-JP" dirty="0">
                <a:latin typeface="BIZ UDPゴシック" panose="020B0400000000000000" pitchFamily="50" charset="-128"/>
                <a:ea typeface="BIZ UDPゴシック" panose="020B0400000000000000" pitchFamily="50" charset="-128"/>
              </a:rPr>
              <a:t>RSV</a:t>
            </a:r>
            <a:r>
              <a:rPr kumimoji="1" lang="ja-JP" altLang="en-US" dirty="0">
                <a:latin typeface="BIZ UDPゴシック" panose="020B0400000000000000" pitchFamily="50" charset="-128"/>
                <a:ea typeface="BIZ UDPゴシック" panose="020B0400000000000000" pitchFamily="50" charset="-128"/>
              </a:rPr>
              <a:t>融合前</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蛋白を抗原とした</a:t>
            </a:r>
            <a:r>
              <a:rPr kumimoji="1" lang="en-US" altLang="ja-JP" dirty="0">
                <a:latin typeface="BIZ UDPゴシック" panose="020B0400000000000000" pitchFamily="50" charset="-128"/>
                <a:ea typeface="BIZ UDPゴシック" panose="020B0400000000000000" pitchFamily="50" charset="-128"/>
              </a:rPr>
              <a:t>2</a:t>
            </a:r>
            <a:r>
              <a:rPr kumimoji="1" lang="ja-JP" altLang="en-US" dirty="0">
                <a:latin typeface="BIZ UDPゴシック" panose="020B0400000000000000" pitchFamily="50" charset="-128"/>
                <a:ea typeface="BIZ UDPゴシック" panose="020B0400000000000000" pitchFamily="50" charset="-128"/>
              </a:rPr>
              <a:t>価サブユニットワクチン</a:t>
            </a:r>
          </a:p>
          <a:p>
            <a:pPr>
              <a:buFont typeface="Wingdings" panose="05000000000000000000" pitchFamily="2" charset="2"/>
              <a:buChar char="l"/>
            </a:pPr>
            <a:r>
              <a:rPr kumimoji="1" lang="ja-JP" altLang="en-US" dirty="0">
                <a:latin typeface="BIZ UDPゴシック" panose="020B0400000000000000" pitchFamily="50" charset="-128"/>
                <a:ea typeface="BIZ UDPゴシック" panose="020B0400000000000000" pitchFamily="50" charset="-128"/>
              </a:rPr>
              <a:t>妊娠</a:t>
            </a:r>
            <a:r>
              <a:rPr kumimoji="1" lang="en-US" altLang="ja-JP" dirty="0">
                <a:latin typeface="BIZ UDPゴシック" panose="020B0400000000000000" pitchFamily="50" charset="-128"/>
                <a:ea typeface="BIZ UDPゴシック" panose="020B0400000000000000" pitchFamily="50" charset="-128"/>
              </a:rPr>
              <a:t>24〜36</a:t>
            </a:r>
            <a:r>
              <a:rPr kumimoji="1" lang="ja-JP" altLang="en-US" dirty="0">
                <a:latin typeface="BIZ UDPゴシック" panose="020B0400000000000000" pitchFamily="50" charset="-128"/>
                <a:ea typeface="BIZ UDPゴシック" panose="020B0400000000000000" pitchFamily="50" charset="-128"/>
              </a:rPr>
              <a:t>週（</a:t>
            </a:r>
            <a:r>
              <a:rPr kumimoji="1" lang="en-US" altLang="ja-JP" dirty="0">
                <a:latin typeface="BIZ UDPゴシック" panose="020B0400000000000000" pitchFamily="50" charset="-128"/>
                <a:ea typeface="BIZ UDPゴシック" panose="020B0400000000000000" pitchFamily="50" charset="-128"/>
              </a:rPr>
              <a:t>28</a:t>
            </a:r>
            <a:r>
              <a:rPr kumimoji="1" lang="ja-JP" altLang="en-US" dirty="0">
                <a:latin typeface="BIZ UDPゴシック" panose="020B0400000000000000" pitchFamily="50" charset="-128"/>
                <a:ea typeface="BIZ UDPゴシック" panose="020B0400000000000000" pitchFamily="50" charset="-128"/>
              </a:rPr>
              <a:t>週～</a:t>
            </a:r>
            <a:r>
              <a:rPr kumimoji="1" lang="en-US" altLang="ja-JP" dirty="0">
                <a:latin typeface="BIZ UDPゴシック" panose="020B0400000000000000" pitchFamily="50" charset="-128"/>
                <a:ea typeface="BIZ UDPゴシック" panose="020B0400000000000000" pitchFamily="50" charset="-128"/>
              </a:rPr>
              <a:t>36</a:t>
            </a:r>
            <a:r>
              <a:rPr kumimoji="1" lang="ja-JP" altLang="en-US" dirty="0">
                <a:latin typeface="BIZ UDPゴシック" panose="020B0400000000000000" pitchFamily="50" charset="-128"/>
                <a:ea typeface="BIZ UDPゴシック" panose="020B0400000000000000" pitchFamily="50" charset="-128"/>
              </a:rPr>
              <a:t>週の接種が望ましい）</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の妊婦に筋注で用い、新生児及び</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乳児の</a:t>
            </a:r>
            <a:r>
              <a:rPr kumimoji="1" lang="en-US" altLang="ja-JP" dirty="0">
                <a:latin typeface="BIZ UDPゴシック" panose="020B0400000000000000" pitchFamily="50" charset="-128"/>
                <a:ea typeface="BIZ UDPゴシック" panose="020B0400000000000000" pitchFamily="50" charset="-128"/>
              </a:rPr>
              <a:t>RSV</a:t>
            </a:r>
            <a:r>
              <a:rPr kumimoji="1" lang="ja-JP" altLang="en-US" dirty="0">
                <a:latin typeface="BIZ UDPゴシック" panose="020B0400000000000000" pitchFamily="50" charset="-128"/>
                <a:ea typeface="BIZ UDPゴシック" panose="020B0400000000000000" pitchFamily="50" charset="-128"/>
              </a:rPr>
              <a:t>下気道疾患を予防</a:t>
            </a:r>
          </a:p>
          <a:p>
            <a:pPr>
              <a:buFont typeface="Wingdings" panose="05000000000000000000" pitchFamily="2" charset="2"/>
              <a:buChar char="l"/>
            </a:pPr>
            <a:r>
              <a:rPr kumimoji="1" lang="ja-JP" altLang="en-US" dirty="0">
                <a:latin typeface="BIZ UDPゴシック" panose="020B0400000000000000" pitchFamily="50" charset="-128"/>
                <a:ea typeface="BIZ UDPゴシック" panose="020B0400000000000000" pitchFamily="50" charset="-128"/>
              </a:rPr>
              <a:t>他のワクチンとの同時接種は可能</a:t>
            </a:r>
          </a:p>
          <a:p>
            <a:pPr>
              <a:buFont typeface="Wingdings" panose="05000000000000000000" pitchFamily="2" charset="2"/>
              <a:buChar char="l"/>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Titre 8">
            <a:extLst>
              <a:ext uri="{FF2B5EF4-FFF2-40B4-BE49-F238E27FC236}">
                <a16:creationId xmlns:a16="http://schemas.microsoft.com/office/drawing/2014/main" id="{CA6C5D44-C66C-347C-F2C5-00678C2FEB6B}"/>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3600" dirty="0">
                <a:solidFill>
                  <a:schemeClr val="bg1"/>
                </a:solidFill>
                <a:latin typeface="BIZ UDPゴシック" panose="020B0400000000000000" pitchFamily="50" charset="-128"/>
                <a:ea typeface="BIZ UDPゴシック" panose="020B0400000000000000" pitchFamily="50" charset="-128"/>
              </a:rPr>
              <a:t>RS</a:t>
            </a:r>
            <a:r>
              <a:rPr lang="ja-JP" altLang="en-US" sz="3600" dirty="0">
                <a:solidFill>
                  <a:schemeClr val="bg1"/>
                </a:solidFill>
                <a:latin typeface="BIZ UDPゴシック" panose="020B0400000000000000" pitchFamily="50" charset="-128"/>
                <a:ea typeface="BIZ UDPゴシック" panose="020B0400000000000000" pitchFamily="50" charset="-128"/>
              </a:rPr>
              <a:t>ウイルスワクチン</a:t>
            </a:r>
          </a:p>
        </p:txBody>
      </p:sp>
      <p:sp>
        <p:nvSpPr>
          <p:cNvPr id="10" name="四角形: 角を丸くする 9">
            <a:extLst>
              <a:ext uri="{FF2B5EF4-FFF2-40B4-BE49-F238E27FC236}">
                <a16:creationId xmlns:a16="http://schemas.microsoft.com/office/drawing/2014/main" id="{45AE4D4E-EA71-B586-B38D-BC6428162BDB}"/>
              </a:ext>
            </a:extLst>
          </p:cNvPr>
          <p:cNvSpPr/>
          <p:nvPr/>
        </p:nvSpPr>
        <p:spPr>
          <a:xfrm>
            <a:off x="462312" y="1205977"/>
            <a:ext cx="10993180" cy="512354"/>
          </a:xfrm>
          <a:prstGeom prst="roundRect">
            <a:avLst>
              <a:gd name="adj" fmla="val 50000"/>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11" name="Content Placeholder 2">
            <a:extLst>
              <a:ext uri="{FF2B5EF4-FFF2-40B4-BE49-F238E27FC236}">
                <a16:creationId xmlns:a16="http://schemas.microsoft.com/office/drawing/2014/main" id="{BFA35C22-614E-7461-6913-07131C0360CA}"/>
              </a:ext>
            </a:extLst>
          </p:cNvPr>
          <p:cNvSpPr txBox="1">
            <a:spLocks/>
          </p:cNvSpPr>
          <p:nvPr/>
        </p:nvSpPr>
        <p:spPr>
          <a:xfrm>
            <a:off x="789722" y="1185373"/>
            <a:ext cx="6746438"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en-US" altLang="ja-JP"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RSV</a:t>
            </a:r>
            <a:r>
              <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ワクチン </a:t>
            </a:r>
            <a:r>
              <a:rPr kumimoji="0" lang="en-US" altLang="ja-JP"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a:t>
            </a:r>
            <a:r>
              <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アブリスボ</a:t>
            </a:r>
            <a:r>
              <a:rPr kumimoji="0" lang="en-US" altLang="ja-JP" sz="3200" b="1" i="0" u="none" strike="noStrike" kern="1200" cap="none" spc="0" normalizeH="0" baseline="30000" noProof="0" dirty="0">
                <a:ln>
                  <a:noFill/>
                </a:ln>
                <a:solidFill>
                  <a:schemeClr val="bg1"/>
                </a:solidFill>
                <a:effectLst/>
                <a:uLnTx/>
                <a:uFillTx/>
                <a:latin typeface="BIZ UDPゴシック" panose="020B0400000000000000" pitchFamily="50" charset="-128"/>
                <a:ea typeface="BIZ UDPゴシック" panose="020B0400000000000000" pitchFamily="50" charset="-128"/>
              </a:rPr>
              <a:t>®</a:t>
            </a:r>
            <a:r>
              <a:rPr kumimoji="0" lang="en-US" altLang="ja-JP"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a:t>
            </a:r>
          </a:p>
        </p:txBody>
      </p:sp>
      <p:grpSp>
        <p:nvGrpSpPr>
          <p:cNvPr id="14" name="グループ化 13">
            <a:extLst>
              <a:ext uri="{FF2B5EF4-FFF2-40B4-BE49-F238E27FC236}">
                <a16:creationId xmlns:a16="http://schemas.microsoft.com/office/drawing/2014/main" id="{2EC02F38-80B6-DA24-21C3-A5C68F1B89A9}"/>
              </a:ext>
            </a:extLst>
          </p:cNvPr>
          <p:cNvGrpSpPr/>
          <p:nvPr/>
        </p:nvGrpSpPr>
        <p:grpSpPr>
          <a:xfrm>
            <a:off x="7893957" y="3022827"/>
            <a:ext cx="3157464" cy="3591214"/>
            <a:chOff x="8627260" y="3044696"/>
            <a:chExt cx="3157464" cy="3591214"/>
          </a:xfrm>
        </p:grpSpPr>
        <p:sp>
          <p:nvSpPr>
            <p:cNvPr id="13" name="楕円 12">
              <a:extLst>
                <a:ext uri="{FF2B5EF4-FFF2-40B4-BE49-F238E27FC236}">
                  <a16:creationId xmlns:a16="http://schemas.microsoft.com/office/drawing/2014/main" id="{426A38FA-027B-DA0D-970B-C0C1A97BC1DB}"/>
                </a:ext>
              </a:extLst>
            </p:cNvPr>
            <p:cNvSpPr/>
            <p:nvPr/>
          </p:nvSpPr>
          <p:spPr>
            <a:xfrm>
              <a:off x="8627260" y="3246428"/>
              <a:ext cx="3157464" cy="315746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pic>
          <p:nvPicPr>
            <p:cNvPr id="12" name="図 11" descr="おもちゃ, 人形, 挿絵 が含まれている画像&#10;&#10;AI によって生成されたコンテンツは間違っている可能性があります。">
              <a:extLst>
                <a:ext uri="{FF2B5EF4-FFF2-40B4-BE49-F238E27FC236}">
                  <a16:creationId xmlns:a16="http://schemas.microsoft.com/office/drawing/2014/main" id="{E68BB93E-483A-6589-766B-7E7C3D58EE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8261" y="3044696"/>
              <a:ext cx="2876108" cy="3591214"/>
            </a:xfrm>
            <a:prstGeom prst="rect">
              <a:avLst/>
            </a:prstGeom>
          </p:spPr>
        </p:pic>
      </p:grpSp>
      <p:sp>
        <p:nvSpPr>
          <p:cNvPr id="6" name="テキスト ボックス 5">
            <a:extLst>
              <a:ext uri="{FF2B5EF4-FFF2-40B4-BE49-F238E27FC236}">
                <a16:creationId xmlns:a16="http://schemas.microsoft.com/office/drawing/2014/main" id="{A3720486-5191-9B70-C9E9-7D87CCBB89A4}"/>
              </a:ext>
            </a:extLst>
          </p:cNvPr>
          <p:cNvSpPr txBox="1"/>
          <p:nvPr/>
        </p:nvSpPr>
        <p:spPr>
          <a:xfrm>
            <a:off x="462306" y="5085184"/>
            <a:ext cx="69092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2024</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　</a:t>
            </a: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60</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歳以上の</a:t>
            </a: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RSV</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感染症予防適応追加承認</a:t>
            </a:r>
          </a:p>
        </p:txBody>
      </p:sp>
      <p:pic>
        <p:nvPicPr>
          <p:cNvPr id="8" name="オーディオ 7">
            <a:hlinkClick r:id="" action="ppaction://media"/>
            <a:extLst>
              <a:ext uri="{FF2B5EF4-FFF2-40B4-BE49-F238E27FC236}">
                <a16:creationId xmlns:a16="http://schemas.microsoft.com/office/drawing/2014/main" id="{FD4CCE48-B124-406A-8443-0654917013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21981680"/>
      </p:ext>
    </p:extLst>
  </p:cSld>
  <p:clrMapOvr>
    <a:masterClrMapping/>
  </p:clrMapOvr>
  <mc:AlternateContent xmlns:mc="http://schemas.openxmlformats.org/markup-compatibility/2006" xmlns:p14="http://schemas.microsoft.com/office/powerpoint/2010/main">
    <mc:Choice Requires="p14">
      <p:transition spd="slow" p14:dur="2000" advTm="47154"/>
    </mc:Choice>
    <mc:Fallback xmlns="">
      <p:transition spd="slow" advTm="4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880A3C88-A961-4BB4-9C24-23FE5B481E36}"/>
              </a:ext>
            </a:extLst>
          </p:cNvPr>
          <p:cNvGraphicFramePr>
            <a:graphicFrameLocks noGrp="1"/>
          </p:cNvGraphicFramePr>
          <p:nvPr>
            <p:extLst>
              <p:ext uri="{D42A27DB-BD31-4B8C-83A1-F6EECF244321}">
                <p14:modId xmlns:p14="http://schemas.microsoft.com/office/powerpoint/2010/main" val="2934268790"/>
              </p:ext>
            </p:extLst>
          </p:nvPr>
        </p:nvGraphicFramePr>
        <p:xfrm>
          <a:off x="1055440" y="1124744"/>
          <a:ext cx="10153128" cy="540060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1757729635"/>
                    </a:ext>
                  </a:extLst>
                </a:gridCol>
                <a:gridCol w="4597385">
                  <a:extLst>
                    <a:ext uri="{9D8B030D-6E8A-4147-A177-3AD203B41FA5}">
                      <a16:colId xmlns:a16="http://schemas.microsoft.com/office/drawing/2014/main" val="369072953"/>
                    </a:ext>
                  </a:extLst>
                </a:gridCol>
                <a:gridCol w="3971567">
                  <a:extLst>
                    <a:ext uri="{9D8B030D-6E8A-4147-A177-3AD203B41FA5}">
                      <a16:colId xmlns:a16="http://schemas.microsoft.com/office/drawing/2014/main" val="3950264683"/>
                    </a:ext>
                  </a:extLst>
                </a:gridCol>
              </a:tblGrid>
              <a:tr h="909015">
                <a:tc>
                  <a:txBody>
                    <a:bodyPr/>
                    <a:lstStyle/>
                    <a:p>
                      <a:endParaRPr kumimoji="1" lang="ja-JP" altLang="en-US" sz="2000" dirty="0">
                        <a:latin typeface="BIZ UDPゴシック" panose="020B0400000000000000" pitchFamily="50" charset="-128"/>
                        <a:ea typeface="BIZ UDPゴシック" panose="020B0400000000000000" pitchFamily="50" charset="-128"/>
                      </a:endParaRPr>
                    </a:p>
                  </a:txBody>
                  <a:tcPr>
                    <a:solidFill>
                      <a:srgbClr val="F09089"/>
                    </a:solidFill>
                  </a:tcPr>
                </a:tc>
                <a:tc>
                  <a:txBody>
                    <a:bodyPr/>
                    <a:lstStyle/>
                    <a:p>
                      <a:pPr algn="ctr"/>
                      <a:r>
                        <a:rPr kumimoji="1" lang="en-US" altLang="ja-JP" sz="3200" dirty="0">
                          <a:latin typeface="BIZ UDPゴシック" panose="020B0400000000000000" pitchFamily="50" charset="-128"/>
                          <a:ea typeface="BIZ UDPゴシック" panose="020B0400000000000000" pitchFamily="50" charset="-128"/>
                        </a:rPr>
                        <a:t>RSV</a:t>
                      </a:r>
                      <a:r>
                        <a:rPr kumimoji="1" lang="ja-JP" altLang="en-US" sz="3200" dirty="0">
                          <a:latin typeface="BIZ UDPゴシック" panose="020B0400000000000000" pitchFamily="50" charset="-128"/>
                          <a:ea typeface="BIZ UDPゴシック" panose="020B0400000000000000" pitchFamily="50" charset="-128"/>
                        </a:rPr>
                        <a:t>ワクチン</a:t>
                      </a:r>
                    </a:p>
                  </a:txBody>
                  <a:tcPr anchor="ctr">
                    <a:solidFill>
                      <a:srgbClr val="F09089"/>
                    </a:solidFill>
                  </a:tcPr>
                </a:tc>
                <a:tc>
                  <a:txBody>
                    <a:bodyPr/>
                    <a:lstStyle/>
                    <a:p>
                      <a:pPr algn="ctr"/>
                      <a:r>
                        <a:rPr kumimoji="1" lang="ja-JP" altLang="en-US" sz="3200" dirty="0">
                          <a:latin typeface="BIZ UDPゴシック" panose="020B0400000000000000" pitchFamily="50" charset="-128"/>
                          <a:ea typeface="BIZ UDPゴシック" panose="020B0400000000000000" pitchFamily="50" charset="-128"/>
                        </a:rPr>
                        <a:t>ニルセビマブ</a:t>
                      </a:r>
                      <a:endParaRPr kumimoji="1" lang="en-US" altLang="ja-JP" sz="3200" dirty="0">
                        <a:latin typeface="BIZ UDPゴシック" panose="020B0400000000000000" pitchFamily="50" charset="-128"/>
                        <a:ea typeface="BIZ UDPゴシック" panose="020B0400000000000000" pitchFamily="50" charset="-128"/>
                      </a:endParaRPr>
                    </a:p>
                    <a:p>
                      <a:pPr algn="ctr"/>
                      <a:r>
                        <a:rPr kumimoji="1" lang="ja-JP" altLang="en-US" sz="2000" dirty="0">
                          <a:latin typeface="BIZ UDPゴシック" panose="020B0400000000000000" pitchFamily="50" charset="-128"/>
                          <a:ea typeface="BIZ UDPゴシック" panose="020B0400000000000000" pitchFamily="50" charset="-128"/>
                        </a:rPr>
                        <a:t>（長期作用型抗体製剤）</a:t>
                      </a:r>
                    </a:p>
                  </a:txBody>
                  <a:tcPr anchor="ctr">
                    <a:solidFill>
                      <a:srgbClr val="F09089"/>
                    </a:solidFill>
                  </a:tcPr>
                </a:tc>
                <a:extLst>
                  <a:ext uri="{0D108BD9-81ED-4DB2-BD59-A6C34878D82A}">
                    <a16:rowId xmlns:a16="http://schemas.microsoft.com/office/drawing/2014/main" val="336651142"/>
                  </a:ext>
                </a:extLst>
              </a:tr>
              <a:tr h="2602268">
                <a:tc>
                  <a:txBody>
                    <a:bodyPr/>
                    <a:lstStyle/>
                    <a:p>
                      <a:pPr algn="ctr"/>
                      <a:br>
                        <a:rPr kumimoji="1" lang="en-US" altLang="ja-JP"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日本</a:t>
                      </a:r>
                    </a:p>
                  </a:txBody>
                  <a:tcPr>
                    <a:solidFill>
                      <a:srgbClr val="F3DED0"/>
                    </a:solidFill>
                  </a:tcPr>
                </a:tc>
                <a:tc>
                  <a:txBody>
                    <a:bodyPr/>
                    <a:lstStyle/>
                    <a:p>
                      <a:r>
                        <a:rPr kumimoji="1" lang="en-US" altLang="ja-JP" sz="2000" dirty="0">
                          <a:latin typeface="BIZ UDPゴシック" panose="020B0400000000000000" pitchFamily="50" charset="-128"/>
                          <a:ea typeface="BIZ UDPゴシック" panose="020B0400000000000000" pitchFamily="50" charset="-128"/>
                        </a:rPr>
                        <a:t>[</a:t>
                      </a:r>
                      <a:r>
                        <a:rPr kumimoji="1" lang="ja-JP" altLang="en-US" sz="2000" dirty="0">
                          <a:latin typeface="BIZ UDPゴシック" panose="020B0400000000000000" pitchFamily="50" charset="-128"/>
                          <a:ea typeface="BIZ UDPゴシック" panose="020B0400000000000000" pitchFamily="50" charset="-128"/>
                        </a:rPr>
                        <a:t>接種対象</a:t>
                      </a:r>
                      <a:r>
                        <a:rPr kumimoji="1" lang="en-US" altLang="ja-JP" sz="2000" dirty="0">
                          <a:latin typeface="BIZ UDPゴシック" panose="020B0400000000000000" pitchFamily="50" charset="-128"/>
                          <a:ea typeface="BIZ UDPゴシック" panose="020B0400000000000000" pitchFamily="50" charset="-128"/>
                        </a:rPr>
                        <a:t>]</a:t>
                      </a:r>
                    </a:p>
                    <a:p>
                      <a:r>
                        <a:rPr kumimoji="1" lang="ja-JP" altLang="en-US" sz="2400" b="1" dirty="0">
                          <a:latin typeface="BIZ UDPゴシック" panose="020B0400000000000000" pitchFamily="50" charset="-128"/>
                          <a:ea typeface="BIZ UDPゴシック" panose="020B0400000000000000" pitchFamily="50" charset="-128"/>
                        </a:rPr>
                        <a:t>妊娠</a:t>
                      </a:r>
                      <a:r>
                        <a:rPr kumimoji="1" lang="en-US" altLang="ja-JP" sz="2400" b="1" dirty="0">
                          <a:latin typeface="BIZ UDPゴシック" panose="020B0400000000000000" pitchFamily="50" charset="-128"/>
                          <a:ea typeface="BIZ UDPゴシック" panose="020B0400000000000000" pitchFamily="50" charset="-128"/>
                        </a:rPr>
                        <a:t>24</a:t>
                      </a:r>
                      <a:r>
                        <a:rPr kumimoji="1" lang="ja-JP" altLang="en-US" sz="2400" b="1" dirty="0">
                          <a:latin typeface="BIZ UDPゴシック" panose="020B0400000000000000" pitchFamily="50" charset="-128"/>
                          <a:ea typeface="BIZ UDPゴシック" panose="020B0400000000000000" pitchFamily="50" charset="-128"/>
                        </a:rPr>
                        <a:t>週～</a:t>
                      </a:r>
                      <a:r>
                        <a:rPr kumimoji="1" lang="en-US" altLang="ja-JP" sz="2400" b="1" dirty="0">
                          <a:latin typeface="BIZ UDPゴシック" panose="020B0400000000000000" pitchFamily="50" charset="-128"/>
                          <a:ea typeface="BIZ UDPゴシック" panose="020B0400000000000000" pitchFamily="50" charset="-128"/>
                        </a:rPr>
                        <a:t>36</a:t>
                      </a:r>
                      <a:r>
                        <a:rPr kumimoji="1" lang="ja-JP" altLang="en-US" sz="2400" b="1" dirty="0">
                          <a:latin typeface="BIZ UDPゴシック" panose="020B0400000000000000" pitchFamily="50" charset="-128"/>
                          <a:ea typeface="BIZ UDPゴシック" panose="020B0400000000000000" pitchFamily="50" charset="-128"/>
                        </a:rPr>
                        <a:t>週の妊婦</a:t>
                      </a:r>
                      <a:endParaRPr kumimoji="1" lang="en-US" altLang="ja-JP" sz="2400" b="1" dirty="0">
                        <a:latin typeface="BIZ UDPゴシック" panose="020B0400000000000000" pitchFamily="50" charset="-128"/>
                        <a:ea typeface="BIZ UDPゴシック" panose="020B0400000000000000" pitchFamily="50" charset="-128"/>
                      </a:endParaRPr>
                    </a:p>
                    <a:p>
                      <a:r>
                        <a:rPr kumimoji="1" lang="ja-JP" altLang="en-US" sz="2000" b="0" dirty="0">
                          <a:latin typeface="BIZ UDPゴシック" panose="020B0400000000000000" pitchFamily="50" charset="-128"/>
                          <a:ea typeface="BIZ UDPゴシック" panose="020B0400000000000000" pitchFamily="50" charset="-128"/>
                        </a:rPr>
                        <a:t>（妊娠</a:t>
                      </a:r>
                      <a:r>
                        <a:rPr kumimoji="1" lang="en-US" altLang="ja-JP" sz="2000" b="0" dirty="0">
                          <a:latin typeface="BIZ UDPゴシック" panose="020B0400000000000000" pitchFamily="50" charset="-128"/>
                          <a:ea typeface="BIZ UDPゴシック" panose="020B0400000000000000" pitchFamily="50" charset="-128"/>
                        </a:rPr>
                        <a:t>28</a:t>
                      </a:r>
                      <a:r>
                        <a:rPr kumimoji="1" lang="ja-JP" altLang="en-US" sz="2000" b="0" dirty="0">
                          <a:latin typeface="BIZ UDPゴシック" panose="020B0400000000000000" pitchFamily="50" charset="-128"/>
                          <a:ea typeface="BIZ UDPゴシック" panose="020B0400000000000000" pitchFamily="50" charset="-128"/>
                        </a:rPr>
                        <a:t>週～</a:t>
                      </a:r>
                      <a:r>
                        <a:rPr kumimoji="1" lang="en-US" altLang="ja-JP" sz="2000" b="0" dirty="0">
                          <a:latin typeface="BIZ UDPゴシック" panose="020B0400000000000000" pitchFamily="50" charset="-128"/>
                          <a:ea typeface="BIZ UDPゴシック" panose="020B0400000000000000" pitchFamily="50" charset="-128"/>
                        </a:rPr>
                        <a:t>36</a:t>
                      </a:r>
                      <a:r>
                        <a:rPr kumimoji="1" lang="ja-JP" altLang="en-US" sz="2000" b="0" dirty="0">
                          <a:latin typeface="BIZ UDPゴシック" panose="020B0400000000000000" pitchFamily="50" charset="-128"/>
                          <a:ea typeface="BIZ UDPゴシック" panose="020B0400000000000000" pitchFamily="50" charset="-128"/>
                        </a:rPr>
                        <a:t>週での接種推奨）</a:t>
                      </a:r>
                      <a:endParaRPr kumimoji="1" lang="en-US" altLang="ja-JP" sz="2000" b="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en-US" altLang="ja-JP" sz="2000" dirty="0">
                          <a:latin typeface="BIZ UDPゴシック" panose="020B0400000000000000" pitchFamily="50" charset="-128"/>
                          <a:ea typeface="BIZ UDPゴシック" panose="020B0400000000000000" pitchFamily="50" charset="-128"/>
                        </a:rPr>
                        <a:t>[</a:t>
                      </a:r>
                      <a:r>
                        <a:rPr kumimoji="1" lang="ja-JP" altLang="en-US" sz="2000" dirty="0">
                          <a:latin typeface="BIZ UDPゴシック" panose="020B0400000000000000" pitchFamily="50" charset="-128"/>
                          <a:ea typeface="BIZ UDPゴシック" panose="020B0400000000000000" pitchFamily="50" charset="-128"/>
                        </a:rPr>
                        <a:t>接種時期</a:t>
                      </a:r>
                      <a:r>
                        <a:rPr kumimoji="1" lang="en-US" altLang="ja-JP" sz="2000" dirty="0">
                          <a:latin typeface="BIZ UDPゴシック" panose="020B0400000000000000" pitchFamily="50" charset="-128"/>
                          <a:ea typeface="BIZ UDPゴシック" panose="020B0400000000000000" pitchFamily="50" charset="-128"/>
                        </a:rPr>
                        <a:t>]</a:t>
                      </a:r>
                    </a:p>
                    <a:p>
                      <a:r>
                        <a:rPr kumimoji="1" lang="ja-JP" altLang="en-US" sz="2400" b="1" dirty="0">
                          <a:latin typeface="BIZ UDPゴシック" panose="020B0400000000000000" pitchFamily="50" charset="-128"/>
                          <a:ea typeface="BIZ UDPゴシック" panose="020B0400000000000000" pitchFamily="50" charset="-128"/>
                        </a:rPr>
                        <a:t>フルシーズン</a:t>
                      </a:r>
                    </a:p>
                  </a:txBody>
                  <a:tcPr anchor="ctr">
                    <a:solidFill>
                      <a:srgbClr val="F3DED0"/>
                    </a:solidFill>
                  </a:tcPr>
                </a:tc>
                <a:tc>
                  <a:txBody>
                    <a:bodyPr/>
                    <a:lstStyle/>
                    <a:p>
                      <a:r>
                        <a:rPr kumimoji="1" lang="ja-JP" altLang="en-US" sz="2400" b="1" dirty="0">
                          <a:latin typeface="BIZ UDPゴシック" panose="020B0400000000000000" pitchFamily="50" charset="-128"/>
                          <a:ea typeface="BIZ UDPゴシック" panose="020B0400000000000000" pitchFamily="50" charset="-128"/>
                        </a:rPr>
                        <a:t>ハイリスク小児への投与</a:t>
                      </a:r>
                      <a:endParaRPr kumimoji="1" lang="en-US" altLang="ja-JP" sz="2400" b="1"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（健康保険適用）</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400" b="1" dirty="0">
                          <a:latin typeface="BIZ UDPゴシック" panose="020B0400000000000000" pitchFamily="50" charset="-128"/>
                          <a:ea typeface="BIZ UDPゴシック" panose="020B0400000000000000" pitchFamily="50" charset="-128"/>
                        </a:rPr>
                        <a:t>健常小児への投与</a:t>
                      </a:r>
                      <a:endParaRPr kumimoji="1" lang="en-US" altLang="ja-JP" sz="2400" b="1"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（保険適用なし　自費）</a:t>
                      </a:r>
                    </a:p>
                  </a:txBody>
                  <a:tcPr anchor="ctr">
                    <a:solidFill>
                      <a:srgbClr val="F3DED0"/>
                    </a:solidFill>
                  </a:tcPr>
                </a:tc>
                <a:extLst>
                  <a:ext uri="{0D108BD9-81ED-4DB2-BD59-A6C34878D82A}">
                    <a16:rowId xmlns:a16="http://schemas.microsoft.com/office/drawing/2014/main" val="1592171087"/>
                  </a:ext>
                </a:extLst>
              </a:tr>
              <a:tr h="1889317">
                <a:tc>
                  <a:txBody>
                    <a:bodyPr/>
                    <a:lstStyle/>
                    <a:p>
                      <a:pPr algn="ctr"/>
                      <a:br>
                        <a:rPr kumimoji="1" lang="en-US" altLang="ja-JP"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米国</a:t>
                      </a:r>
                    </a:p>
                  </a:txBody>
                  <a:tcPr>
                    <a:solidFill>
                      <a:srgbClr val="EFE5EB"/>
                    </a:solidFill>
                  </a:tcPr>
                </a:tc>
                <a:tc>
                  <a:txBody>
                    <a:bodyPr/>
                    <a:lstStyle/>
                    <a:p>
                      <a:r>
                        <a:rPr kumimoji="1" lang="en-US" altLang="ja-JP" sz="2000" dirty="0">
                          <a:latin typeface="BIZ UDPゴシック" panose="020B0400000000000000" pitchFamily="50" charset="-128"/>
                          <a:ea typeface="BIZ UDPゴシック" panose="020B0400000000000000" pitchFamily="50" charset="-128"/>
                        </a:rPr>
                        <a:t>[</a:t>
                      </a:r>
                      <a:r>
                        <a:rPr kumimoji="1" lang="ja-JP" altLang="en-US" sz="2000" dirty="0">
                          <a:latin typeface="BIZ UDPゴシック" panose="020B0400000000000000" pitchFamily="50" charset="-128"/>
                          <a:ea typeface="BIZ UDPゴシック" panose="020B0400000000000000" pitchFamily="50" charset="-128"/>
                        </a:rPr>
                        <a:t>接種対象</a:t>
                      </a:r>
                      <a:r>
                        <a:rPr kumimoji="1" lang="en-US" altLang="ja-JP" sz="2000" dirty="0">
                          <a:latin typeface="BIZ UDPゴシック" panose="020B0400000000000000" pitchFamily="50" charset="-128"/>
                          <a:ea typeface="BIZ UDPゴシック" panose="020B0400000000000000" pitchFamily="50" charset="-128"/>
                        </a:rPr>
                        <a:t>]</a:t>
                      </a:r>
                    </a:p>
                    <a:p>
                      <a:r>
                        <a:rPr kumimoji="1" lang="ja-JP" altLang="en-US" sz="2400" b="1" dirty="0">
                          <a:latin typeface="BIZ UDPゴシック" panose="020B0400000000000000" pitchFamily="50" charset="-128"/>
                          <a:ea typeface="BIZ UDPゴシック" panose="020B0400000000000000" pitchFamily="50" charset="-128"/>
                        </a:rPr>
                        <a:t>妊娠</a:t>
                      </a:r>
                      <a:r>
                        <a:rPr kumimoji="1" lang="en-US" altLang="ja-JP" sz="2400" b="1" dirty="0">
                          <a:latin typeface="BIZ UDPゴシック" panose="020B0400000000000000" pitchFamily="50" charset="-128"/>
                          <a:ea typeface="BIZ UDPゴシック" panose="020B0400000000000000" pitchFamily="50" charset="-128"/>
                        </a:rPr>
                        <a:t>32</a:t>
                      </a:r>
                      <a:r>
                        <a:rPr kumimoji="1" lang="ja-JP" altLang="en-US" sz="2400" b="1" dirty="0">
                          <a:latin typeface="BIZ UDPゴシック" panose="020B0400000000000000" pitchFamily="50" charset="-128"/>
                          <a:ea typeface="BIZ UDPゴシック" panose="020B0400000000000000" pitchFamily="50" charset="-128"/>
                        </a:rPr>
                        <a:t>週～</a:t>
                      </a:r>
                      <a:r>
                        <a:rPr kumimoji="1" lang="en-US" altLang="ja-JP" sz="2400" b="1" dirty="0">
                          <a:latin typeface="BIZ UDPゴシック" panose="020B0400000000000000" pitchFamily="50" charset="-128"/>
                          <a:ea typeface="BIZ UDPゴシック" panose="020B0400000000000000" pitchFamily="50" charset="-128"/>
                        </a:rPr>
                        <a:t>36</a:t>
                      </a:r>
                      <a:r>
                        <a:rPr kumimoji="1" lang="ja-JP" altLang="en-US" sz="2400" b="1" dirty="0">
                          <a:latin typeface="BIZ UDPゴシック" panose="020B0400000000000000" pitchFamily="50" charset="-128"/>
                          <a:ea typeface="BIZ UDPゴシック" panose="020B0400000000000000" pitchFamily="50" charset="-128"/>
                        </a:rPr>
                        <a:t>週の妊婦</a:t>
                      </a:r>
                      <a:endParaRPr kumimoji="1" lang="en-US" altLang="ja-JP" sz="2400" b="1"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en-US" altLang="ja-JP" sz="2000" dirty="0">
                          <a:latin typeface="BIZ UDPゴシック" panose="020B0400000000000000" pitchFamily="50" charset="-128"/>
                          <a:ea typeface="BIZ UDPゴシック" panose="020B0400000000000000" pitchFamily="50" charset="-128"/>
                        </a:rPr>
                        <a:t>[</a:t>
                      </a:r>
                      <a:r>
                        <a:rPr kumimoji="1" lang="ja-JP" altLang="en-US" sz="2000" dirty="0">
                          <a:latin typeface="BIZ UDPゴシック" panose="020B0400000000000000" pitchFamily="50" charset="-128"/>
                          <a:ea typeface="BIZ UDPゴシック" panose="020B0400000000000000" pitchFamily="50" charset="-128"/>
                        </a:rPr>
                        <a:t>接種時期</a:t>
                      </a:r>
                      <a:r>
                        <a:rPr kumimoji="1" lang="en-US" altLang="ja-JP" sz="2000" dirty="0">
                          <a:latin typeface="BIZ UDPゴシック" panose="020B0400000000000000" pitchFamily="50" charset="-128"/>
                          <a:ea typeface="BIZ UDPゴシック" panose="020B0400000000000000" pitchFamily="50" charset="-128"/>
                        </a:rPr>
                        <a:t>]</a:t>
                      </a:r>
                    </a:p>
                    <a:p>
                      <a:r>
                        <a:rPr kumimoji="1" lang="en-US" altLang="ja-JP" sz="2400" b="1" dirty="0">
                          <a:latin typeface="BIZ UDPゴシック" panose="020B0400000000000000" pitchFamily="50" charset="-128"/>
                          <a:ea typeface="BIZ UDPゴシック" panose="020B0400000000000000" pitchFamily="50" charset="-128"/>
                        </a:rPr>
                        <a:t>9</a:t>
                      </a:r>
                      <a:r>
                        <a:rPr kumimoji="1" lang="ja-JP" altLang="en-US" sz="2400" b="1" dirty="0">
                          <a:latin typeface="BIZ UDPゴシック" panose="020B0400000000000000" pitchFamily="50" charset="-128"/>
                          <a:ea typeface="BIZ UDPゴシック" panose="020B0400000000000000" pitchFamily="50" charset="-128"/>
                        </a:rPr>
                        <a:t>月～</a:t>
                      </a:r>
                      <a:r>
                        <a:rPr kumimoji="1" lang="en-US" altLang="ja-JP" sz="2400" b="1" dirty="0">
                          <a:latin typeface="BIZ UDPゴシック" panose="020B0400000000000000" pitchFamily="50" charset="-128"/>
                          <a:ea typeface="BIZ UDPゴシック" panose="020B0400000000000000" pitchFamily="50" charset="-128"/>
                        </a:rPr>
                        <a:t>1</a:t>
                      </a:r>
                      <a:r>
                        <a:rPr kumimoji="1" lang="ja-JP" altLang="en-US" sz="2400" b="1" dirty="0">
                          <a:latin typeface="BIZ UDPゴシック" panose="020B0400000000000000" pitchFamily="50" charset="-128"/>
                          <a:ea typeface="BIZ UDPゴシック" panose="020B0400000000000000" pitchFamily="50" charset="-128"/>
                        </a:rPr>
                        <a:t>月</a:t>
                      </a:r>
                    </a:p>
                  </a:txBody>
                  <a:tcPr anchor="ctr">
                    <a:solidFill>
                      <a:srgbClr val="EFE5EB"/>
                    </a:solidFill>
                  </a:tcPr>
                </a:tc>
                <a:tc>
                  <a:txBody>
                    <a:bodyPr/>
                    <a:lstStyle/>
                    <a:p>
                      <a:r>
                        <a:rPr kumimoji="1" lang="ja-JP" altLang="en-US" sz="2400" b="1" dirty="0">
                          <a:latin typeface="BIZ UDPゴシック" panose="020B0400000000000000" pitchFamily="50" charset="-128"/>
                          <a:ea typeface="BIZ UDPゴシック" panose="020B0400000000000000" pitchFamily="50" charset="-128"/>
                        </a:rPr>
                        <a:t>全ての小児が投与対象</a:t>
                      </a:r>
                    </a:p>
                  </a:txBody>
                  <a:tcPr anchor="ctr">
                    <a:solidFill>
                      <a:srgbClr val="EFE5EB"/>
                    </a:solidFill>
                  </a:tcPr>
                </a:tc>
                <a:extLst>
                  <a:ext uri="{0D108BD9-81ED-4DB2-BD59-A6C34878D82A}">
                    <a16:rowId xmlns:a16="http://schemas.microsoft.com/office/drawing/2014/main" val="1768204128"/>
                  </a:ext>
                </a:extLst>
              </a:tr>
            </a:tbl>
          </a:graphicData>
        </a:graphic>
      </p:graphicFrame>
      <p:sp>
        <p:nvSpPr>
          <p:cNvPr id="12" name="Titre 8">
            <a:extLst>
              <a:ext uri="{FF2B5EF4-FFF2-40B4-BE49-F238E27FC236}">
                <a16:creationId xmlns:a16="http://schemas.microsoft.com/office/drawing/2014/main" id="{984C508D-DB6D-9EEE-58DF-89574B595945}"/>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3600" dirty="0">
                <a:solidFill>
                  <a:schemeClr val="bg1"/>
                </a:solidFill>
                <a:latin typeface="BIZ UDPゴシック" panose="020B0400000000000000" pitchFamily="50" charset="-128"/>
                <a:ea typeface="BIZ UDPゴシック" panose="020B0400000000000000" pitchFamily="50" charset="-128"/>
              </a:rPr>
              <a:t>日本と米国の違い</a:t>
            </a:r>
          </a:p>
        </p:txBody>
      </p:sp>
      <p:pic>
        <p:nvPicPr>
          <p:cNvPr id="18" name="図 17" descr="アプリケーション&#10;&#10;AI によって生成されたコンテンツは間違っている可能性があります。">
            <a:extLst>
              <a:ext uri="{FF2B5EF4-FFF2-40B4-BE49-F238E27FC236}">
                <a16:creationId xmlns:a16="http://schemas.microsoft.com/office/drawing/2014/main" id="{EF0F725C-03F6-EF4F-19D3-BF34AD31682A}"/>
              </a:ext>
            </a:extLst>
          </p:cNvPr>
          <p:cNvPicPr>
            <a:picLocks noChangeAspect="1"/>
          </p:cNvPicPr>
          <p:nvPr/>
        </p:nvPicPr>
        <p:blipFill>
          <a:blip r:embed="rId5" cstate="print">
            <a:extLst>
              <a:ext uri="{28A0092B-C50C-407E-A947-70E740481C1C}">
                <a14:useLocalDpi xmlns:a14="http://schemas.microsoft.com/office/drawing/2010/main" val="0"/>
              </a:ext>
            </a:extLst>
          </a:blip>
          <a:srcRect r="76375" b="80805"/>
          <a:stretch/>
        </p:blipFill>
        <p:spPr>
          <a:xfrm rot="20885208">
            <a:off x="944854" y="2557155"/>
            <a:ext cx="1442518" cy="1172046"/>
          </a:xfrm>
          <a:prstGeom prst="rect">
            <a:avLst/>
          </a:prstGeom>
        </p:spPr>
      </p:pic>
      <p:pic>
        <p:nvPicPr>
          <p:cNvPr id="19" name="図 18" descr="アプリケーション&#10;&#10;AI によって生成されたコンテンツは間違っている可能性があります。">
            <a:extLst>
              <a:ext uri="{FF2B5EF4-FFF2-40B4-BE49-F238E27FC236}">
                <a16:creationId xmlns:a16="http://schemas.microsoft.com/office/drawing/2014/main" id="{4DF4F7FB-33A3-AD1E-BDF2-BD99E38AB226}"/>
              </a:ext>
            </a:extLst>
          </p:cNvPr>
          <p:cNvPicPr>
            <a:picLocks noChangeAspect="1"/>
          </p:cNvPicPr>
          <p:nvPr/>
        </p:nvPicPr>
        <p:blipFill>
          <a:blip r:embed="rId5" cstate="print">
            <a:extLst>
              <a:ext uri="{28A0092B-C50C-407E-A947-70E740481C1C}">
                <a14:useLocalDpi xmlns:a14="http://schemas.microsoft.com/office/drawing/2010/main" val="0"/>
              </a:ext>
            </a:extLst>
          </a:blip>
          <a:srcRect l="48342" t="-621" r="28033" b="81426"/>
          <a:stretch/>
        </p:blipFill>
        <p:spPr>
          <a:xfrm rot="20885208">
            <a:off x="1065346" y="5053045"/>
            <a:ext cx="1442518" cy="1172046"/>
          </a:xfrm>
          <a:prstGeom prst="rect">
            <a:avLst/>
          </a:prstGeom>
        </p:spPr>
      </p:pic>
      <p:pic>
        <p:nvPicPr>
          <p:cNvPr id="5" name="オーディオ 4">
            <a:hlinkClick r:id="" action="ppaction://media"/>
            <a:extLst>
              <a:ext uri="{FF2B5EF4-FFF2-40B4-BE49-F238E27FC236}">
                <a16:creationId xmlns:a16="http://schemas.microsoft.com/office/drawing/2014/main" id="{4C130FA6-6B0A-4C3B-9237-136997AA63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2" name="正方形/長方形 1">
            <a:extLst>
              <a:ext uri="{FF2B5EF4-FFF2-40B4-BE49-F238E27FC236}">
                <a16:creationId xmlns:a16="http://schemas.microsoft.com/office/drawing/2014/main" id="{2F221CC9-D21A-B33D-4DB5-DAF220803832}"/>
              </a:ext>
            </a:extLst>
          </p:cNvPr>
          <p:cNvSpPr/>
          <p:nvPr/>
        </p:nvSpPr>
        <p:spPr>
          <a:xfrm>
            <a:off x="2626505" y="1146488"/>
            <a:ext cx="4608000" cy="5400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3" name="正方形/長方形 2">
            <a:extLst>
              <a:ext uri="{FF2B5EF4-FFF2-40B4-BE49-F238E27FC236}">
                <a16:creationId xmlns:a16="http://schemas.microsoft.com/office/drawing/2014/main" id="{F5C7EAD6-C905-A4A0-D7F4-09B961BFCBBB}"/>
              </a:ext>
            </a:extLst>
          </p:cNvPr>
          <p:cNvSpPr/>
          <p:nvPr/>
        </p:nvSpPr>
        <p:spPr>
          <a:xfrm>
            <a:off x="7235017" y="1146488"/>
            <a:ext cx="3960000" cy="5400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Tree>
    <p:extLst>
      <p:ext uri="{BB962C8B-B14F-4D97-AF65-F5344CB8AC3E}">
        <p14:creationId xmlns:p14="http://schemas.microsoft.com/office/powerpoint/2010/main" val="3140524690"/>
      </p:ext>
    </p:extLst>
  </p:cSld>
  <p:clrMapOvr>
    <a:masterClrMapping/>
  </p:clrMapOvr>
  <mc:AlternateContent xmlns:mc="http://schemas.openxmlformats.org/markup-compatibility/2006" xmlns:p14="http://schemas.microsoft.com/office/powerpoint/2010/main">
    <mc:Choice Requires="p14">
      <p:transition spd="slow" p14:dur="2000" advTm="57368"/>
    </mc:Choice>
    <mc:Fallback xmlns="">
      <p:transition spd="slow" advTm="5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2" grpId="0" animBg="1"/>
      <p:bldP spid="2" grpId="1" animBg="1"/>
      <p:bldP spid="3" grpId="0" animBg="1"/>
      <p:bldP spid="3" grpId="1" animBg="1"/>
    </p:bldLst>
  </p:timing>
  <p:extLst>
    <p:ext uri="{6950BFC3-D8DA-4A85-94F7-54DA5524770B}">
      <p188:commentRel xmlns:p188="http://schemas.microsoft.com/office/powerpoint/2018/8/main" xmlns="" r:id="rId7"/>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8">
            <a:extLst>
              <a:ext uri="{FF2B5EF4-FFF2-40B4-BE49-F238E27FC236}">
                <a16:creationId xmlns:a16="http://schemas.microsoft.com/office/drawing/2014/main" id="{C4938C13-1A8B-123A-EE57-5F4D36CFCD7C}"/>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3600" dirty="0">
                <a:solidFill>
                  <a:schemeClr val="bg1"/>
                </a:solidFill>
                <a:latin typeface="BIZ UDPゴシック" panose="020B0400000000000000" pitchFamily="50" charset="-128"/>
                <a:ea typeface="BIZ UDPゴシック" panose="020B0400000000000000" pitchFamily="50" charset="-128"/>
              </a:rPr>
              <a:t>RS</a:t>
            </a:r>
            <a:r>
              <a:rPr lang="ja-JP" altLang="en-US" sz="3600" dirty="0">
                <a:solidFill>
                  <a:schemeClr val="bg1"/>
                </a:solidFill>
                <a:latin typeface="BIZ UDPゴシック" panose="020B0400000000000000" pitchFamily="50" charset="-128"/>
                <a:ea typeface="BIZ UDPゴシック" panose="020B0400000000000000" pitchFamily="50" charset="-128"/>
              </a:rPr>
              <a:t>ウイルス母子免疫ワクチンに関する考え方</a:t>
            </a:r>
          </a:p>
        </p:txBody>
      </p:sp>
      <p:sp>
        <p:nvSpPr>
          <p:cNvPr id="4" name="正方形/長方形 3">
            <a:extLst>
              <a:ext uri="{FF2B5EF4-FFF2-40B4-BE49-F238E27FC236}">
                <a16:creationId xmlns:a16="http://schemas.microsoft.com/office/drawing/2014/main" id="{772F1F6E-7424-8457-8A20-602A0FCB0FF6}"/>
              </a:ext>
            </a:extLst>
          </p:cNvPr>
          <p:cNvSpPr/>
          <p:nvPr/>
        </p:nvSpPr>
        <p:spPr>
          <a:xfrm>
            <a:off x="0" y="940892"/>
            <a:ext cx="12192000" cy="5917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7" name="テキスト ボックス 8">
            <a:extLst>
              <a:ext uri="{FF2B5EF4-FFF2-40B4-BE49-F238E27FC236}">
                <a16:creationId xmlns:a16="http://schemas.microsoft.com/office/drawing/2014/main" id="{6A3C56BB-D075-C1A1-EE49-00AB42C8FA66}"/>
              </a:ext>
            </a:extLst>
          </p:cNvPr>
          <p:cNvSpPr txBox="1">
            <a:spLocks noChangeArrowheads="1"/>
          </p:cNvSpPr>
          <p:nvPr/>
        </p:nvSpPr>
        <p:spPr bwMode="auto">
          <a:xfrm>
            <a:off x="7824192" y="6486721"/>
            <a:ext cx="41152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https://www.jpeds.or.jp/modules/activity/index.php?content_id=559</a:t>
            </a:r>
          </a:p>
        </p:txBody>
      </p:sp>
      <p:pic>
        <p:nvPicPr>
          <p:cNvPr id="8" name="図 7">
            <a:extLst>
              <a:ext uri="{FF2B5EF4-FFF2-40B4-BE49-F238E27FC236}">
                <a16:creationId xmlns:a16="http://schemas.microsoft.com/office/drawing/2014/main" id="{5E776857-5D70-66F3-A452-2D9630B1E52D}"/>
              </a:ext>
            </a:extLst>
          </p:cNvPr>
          <p:cNvPicPr>
            <a:picLocks noChangeAspect="1"/>
          </p:cNvPicPr>
          <p:nvPr/>
        </p:nvPicPr>
        <p:blipFill>
          <a:blip r:embed="rId5"/>
          <a:stretch>
            <a:fillRect/>
          </a:stretch>
        </p:blipFill>
        <p:spPr>
          <a:xfrm>
            <a:off x="1906489" y="1055055"/>
            <a:ext cx="8379021" cy="5383013"/>
          </a:xfrm>
          <a:prstGeom prst="rect">
            <a:avLst/>
          </a:prstGeom>
          <a:effectLst>
            <a:outerShdw blurRad="50800" dist="38100" dir="2700000" algn="tl" rotWithShape="0">
              <a:prstClr val="black">
                <a:alpha val="40000"/>
              </a:prstClr>
            </a:outerShdw>
          </a:effectLst>
        </p:spPr>
      </p:pic>
      <p:pic>
        <p:nvPicPr>
          <p:cNvPr id="6" name="オーディオ 5">
            <a:hlinkClick r:id="" action="ppaction://media"/>
            <a:extLst>
              <a:ext uri="{FF2B5EF4-FFF2-40B4-BE49-F238E27FC236}">
                <a16:creationId xmlns:a16="http://schemas.microsoft.com/office/drawing/2014/main" id="{1E026FB9-5AA8-4BF3-811E-49EF2104B7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52218669"/>
      </p:ext>
    </p:extLst>
  </p:cSld>
  <p:clrMapOvr>
    <a:masterClrMapping/>
  </p:clrMapOvr>
  <mc:AlternateContent xmlns:mc="http://schemas.openxmlformats.org/markup-compatibility/2006" xmlns:p14="http://schemas.microsoft.com/office/powerpoint/2010/main">
    <mc:Choice Requires="p14">
      <p:transition spd="slow" p14:dur="2000" advTm="21182"/>
    </mc:Choice>
    <mc:Fallback xmlns="">
      <p:transition spd="slow" advTm="2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8">
            <a:extLst>
              <a:ext uri="{FF2B5EF4-FFF2-40B4-BE49-F238E27FC236}">
                <a16:creationId xmlns:a16="http://schemas.microsoft.com/office/drawing/2014/main" id="{26D16F61-F611-5367-4525-93BB98C3DAED}"/>
              </a:ext>
            </a:extLst>
          </p:cNvPr>
          <p:cNvSpPr txBox="1">
            <a:spLocks/>
          </p:cNvSpPr>
          <p:nvPr/>
        </p:nvSpPr>
        <p:spPr>
          <a:xfrm>
            <a:off x="335360" y="243959"/>
            <a:ext cx="12241360" cy="696933"/>
          </a:xfrm>
          <a:prstGeom prst="rect">
            <a:avLst/>
          </a:prstGeom>
        </p:spPr>
        <p:txBody>
          <a:bodyPr>
            <a:noAutofit/>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3600" dirty="0">
                <a:solidFill>
                  <a:schemeClr val="bg1"/>
                </a:solidFill>
                <a:latin typeface="BIZ UDPゴシック" panose="020B0400000000000000" pitchFamily="50" charset="-128"/>
                <a:ea typeface="BIZ UDPゴシック" panose="020B0400000000000000" pitchFamily="50" charset="-128"/>
              </a:rPr>
              <a:t>RS</a:t>
            </a:r>
            <a:r>
              <a:rPr lang="ja-JP" altLang="en-US" sz="3600" dirty="0">
                <a:solidFill>
                  <a:schemeClr val="bg1"/>
                </a:solidFill>
                <a:latin typeface="BIZ UDPゴシック" panose="020B0400000000000000" pitchFamily="50" charset="-128"/>
                <a:ea typeface="BIZ UDPゴシック" panose="020B0400000000000000" pitchFamily="50" charset="-128"/>
              </a:rPr>
              <a:t>ウイルス母子免疫ワクチン</a:t>
            </a:r>
          </a:p>
        </p:txBody>
      </p:sp>
      <p:sp>
        <p:nvSpPr>
          <p:cNvPr id="5" name="コンテンツ プレースホルダー 2">
            <a:extLst>
              <a:ext uri="{FF2B5EF4-FFF2-40B4-BE49-F238E27FC236}">
                <a16:creationId xmlns:a16="http://schemas.microsoft.com/office/drawing/2014/main" id="{7237E090-17AA-E162-B61C-685566042DBE}"/>
              </a:ext>
            </a:extLst>
          </p:cNvPr>
          <p:cNvSpPr txBox="1">
            <a:spLocks/>
          </p:cNvSpPr>
          <p:nvPr/>
        </p:nvSpPr>
        <p:spPr>
          <a:xfrm>
            <a:off x="407368" y="1212776"/>
            <a:ext cx="11582400" cy="32131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妊婦に接種することにより母体の</a:t>
            </a:r>
            <a:r>
              <a:rPr lang="en-US" altLang="ja-JP" dirty="0">
                <a:latin typeface="BIZ UDPゴシック" panose="020B0400000000000000" pitchFamily="50" charset="-128"/>
                <a:ea typeface="BIZ UDPゴシック" panose="020B0400000000000000" pitchFamily="50" charset="-128"/>
              </a:rPr>
              <a:t>RS</a:t>
            </a:r>
            <a:r>
              <a:rPr lang="ja-JP" altLang="en-US" dirty="0">
                <a:latin typeface="BIZ UDPゴシック" panose="020B0400000000000000" pitchFamily="50" charset="-128"/>
                <a:ea typeface="BIZ UDPゴシック" panose="020B0400000000000000" pitchFamily="50" charset="-128"/>
              </a:rPr>
              <a:t>ウイルスに対する</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中和抗体価を高め、胎盤を通じて母体から胎児へ</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中和抗体が移行することで、乳児における</a:t>
            </a:r>
            <a:br>
              <a:rPr lang="en-US" altLang="ja-JP" dirty="0">
                <a:latin typeface="BIZ UDPゴシック" panose="020B0400000000000000" pitchFamily="50" charset="-128"/>
                <a:ea typeface="BIZ UDPゴシック" panose="020B0400000000000000" pitchFamily="50" charset="-128"/>
              </a:rPr>
            </a:br>
            <a:r>
              <a:rPr lang="en-US" altLang="ja-JP" dirty="0">
                <a:latin typeface="BIZ UDPゴシック" panose="020B0400000000000000" pitchFamily="50" charset="-128"/>
                <a:ea typeface="BIZ UDPゴシック" panose="020B0400000000000000" pitchFamily="50" charset="-128"/>
              </a:rPr>
              <a:t>RS</a:t>
            </a:r>
            <a:r>
              <a:rPr lang="ja-JP" altLang="en-US" dirty="0">
                <a:latin typeface="BIZ UDPゴシック" panose="020B0400000000000000" pitchFamily="50" charset="-128"/>
                <a:ea typeface="BIZ UDPゴシック" panose="020B0400000000000000" pitchFamily="50" charset="-128"/>
              </a:rPr>
              <a:t>ウイルスを原因とする下気道疾患を予防する</a:t>
            </a:r>
          </a:p>
          <a:p>
            <a:pP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用法・用量は、妊娠</a:t>
            </a:r>
            <a:r>
              <a:rPr lang="en-US" altLang="ja-JP" dirty="0">
                <a:latin typeface="BIZ UDPゴシック" panose="020B0400000000000000" pitchFamily="50" charset="-128"/>
                <a:ea typeface="BIZ UDPゴシック" panose="020B0400000000000000" pitchFamily="50" charset="-128"/>
              </a:rPr>
              <a:t>24</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36</a:t>
            </a:r>
            <a:r>
              <a:rPr lang="ja-JP" altLang="en-US" dirty="0">
                <a:latin typeface="BIZ UDPゴシック" panose="020B0400000000000000" pitchFamily="50" charset="-128"/>
                <a:ea typeface="BIZ UDPゴシック" panose="020B0400000000000000" pitchFamily="50" charset="-128"/>
              </a:rPr>
              <a:t>週の妊婦に</a:t>
            </a:r>
            <a:br>
              <a:rPr lang="en-US" altLang="ja-JP" dirty="0">
                <a:latin typeface="BIZ UDPゴシック" panose="020B0400000000000000" pitchFamily="50" charset="-128"/>
                <a:ea typeface="BIZ UDPゴシック" panose="020B0400000000000000" pitchFamily="50" charset="-128"/>
              </a:rPr>
            </a:b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回</a:t>
            </a:r>
            <a:r>
              <a:rPr lang="en-US" altLang="ja-JP" dirty="0">
                <a:latin typeface="BIZ UDPゴシック" panose="020B0400000000000000" pitchFamily="50" charset="-128"/>
                <a:ea typeface="BIZ UDPゴシック" panose="020B0400000000000000" pitchFamily="50" charset="-128"/>
              </a:rPr>
              <a:t>0.5mL</a:t>
            </a:r>
            <a:r>
              <a:rPr lang="ja-JP" altLang="en-US" dirty="0">
                <a:latin typeface="BIZ UDPゴシック" panose="020B0400000000000000" pitchFamily="50" charset="-128"/>
                <a:ea typeface="BIZ UDPゴシック" panose="020B0400000000000000" pitchFamily="50" charset="-128"/>
              </a:rPr>
              <a:t>を筋肉内に接種する</a:t>
            </a:r>
          </a:p>
          <a:p>
            <a:pP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臨床試験の結果からは早産出生や出生児の低出生体重との</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関連は示されていないが、接種を受けた妊婦及び児の</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安全性のモニタリングを行うことが重要である</a:t>
            </a:r>
          </a:p>
          <a:p>
            <a:pPr>
              <a:buFont typeface="Wingdings" panose="05000000000000000000" pitchFamily="2" charset="2"/>
              <a:buChar char="l"/>
            </a:pPr>
            <a:endParaRPr lang="ja-JP" altLang="en-US" dirty="0">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29F03B9D-6072-F0FE-F100-729E4EB27A13}"/>
              </a:ext>
            </a:extLst>
          </p:cNvPr>
          <p:cNvGrpSpPr/>
          <p:nvPr/>
        </p:nvGrpSpPr>
        <p:grpSpPr>
          <a:xfrm>
            <a:off x="9336360" y="1700808"/>
            <a:ext cx="2365376" cy="2690315"/>
            <a:chOff x="8627260" y="3044696"/>
            <a:chExt cx="3157464" cy="3591214"/>
          </a:xfrm>
        </p:grpSpPr>
        <p:sp>
          <p:nvSpPr>
            <p:cNvPr id="10" name="楕円 9">
              <a:extLst>
                <a:ext uri="{FF2B5EF4-FFF2-40B4-BE49-F238E27FC236}">
                  <a16:creationId xmlns:a16="http://schemas.microsoft.com/office/drawing/2014/main" id="{A8DA4B1F-C90D-ECE6-7773-0ECE10E387C6}"/>
                </a:ext>
              </a:extLst>
            </p:cNvPr>
            <p:cNvSpPr/>
            <p:nvPr/>
          </p:nvSpPr>
          <p:spPr>
            <a:xfrm>
              <a:off x="8627260" y="3246428"/>
              <a:ext cx="3157464" cy="315746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pic>
          <p:nvPicPr>
            <p:cNvPr id="11" name="図 10" descr="おもちゃ, 人形, 挿絵 が含まれている画像&#10;&#10;AI によって生成されたコンテンツは間違っている可能性があります。">
              <a:extLst>
                <a:ext uri="{FF2B5EF4-FFF2-40B4-BE49-F238E27FC236}">
                  <a16:creationId xmlns:a16="http://schemas.microsoft.com/office/drawing/2014/main" id="{7D783076-8C2A-98FF-DE07-934FB414F6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8261" y="3044696"/>
              <a:ext cx="2876108" cy="3591214"/>
            </a:xfrm>
            <a:prstGeom prst="rect">
              <a:avLst/>
            </a:prstGeom>
          </p:spPr>
        </p:pic>
      </p:grpSp>
      <p:pic>
        <p:nvPicPr>
          <p:cNvPr id="12" name="図 11" descr="テーブル, 部屋, 花 が含まれている画像&#10;&#10;自動的に生成された説明">
            <a:extLst>
              <a:ext uri="{FF2B5EF4-FFF2-40B4-BE49-F238E27FC236}">
                <a16:creationId xmlns:a16="http://schemas.microsoft.com/office/drawing/2014/main" id="{6D2FAFC9-0474-63C1-B704-1F245291525A}"/>
              </a:ext>
            </a:extLst>
          </p:cNvPr>
          <p:cNvPicPr>
            <a:picLocks noChangeAspect="1"/>
          </p:cNvPicPr>
          <p:nvPr/>
        </p:nvPicPr>
        <p:blipFill>
          <a:blip r:embed="rId7">
            <a:extLst>
              <a:ext uri="{28A0092B-C50C-407E-A947-70E740481C1C}">
                <a14:useLocalDpi xmlns:a14="http://schemas.microsoft.com/office/drawing/2010/main" val="0"/>
              </a:ext>
            </a:extLst>
          </a:blip>
          <a:srcRect l="65679" t="22961" r="20146" b="57089"/>
          <a:stretch/>
        </p:blipFill>
        <p:spPr>
          <a:xfrm>
            <a:off x="10519048" y="5501037"/>
            <a:ext cx="1147499" cy="1211249"/>
          </a:xfrm>
          <a:prstGeom prst="rect">
            <a:avLst/>
          </a:prstGeom>
        </p:spPr>
      </p:pic>
      <p:pic>
        <p:nvPicPr>
          <p:cNvPr id="13" name="図 12" descr="テーブル, 部屋, 花 が含まれている画像&#10;&#10;自動的に生成された説明">
            <a:extLst>
              <a:ext uri="{FF2B5EF4-FFF2-40B4-BE49-F238E27FC236}">
                <a16:creationId xmlns:a16="http://schemas.microsoft.com/office/drawing/2014/main" id="{83E24635-E68D-FCA7-4427-2BE1802977D1}"/>
              </a:ext>
            </a:extLst>
          </p:cNvPr>
          <p:cNvPicPr>
            <a:picLocks noChangeAspect="1"/>
          </p:cNvPicPr>
          <p:nvPr/>
        </p:nvPicPr>
        <p:blipFill>
          <a:blip r:embed="rId7">
            <a:extLst>
              <a:ext uri="{28A0092B-C50C-407E-A947-70E740481C1C}">
                <a14:useLocalDpi xmlns:a14="http://schemas.microsoft.com/office/drawing/2010/main" val="0"/>
              </a:ext>
            </a:extLst>
          </a:blip>
          <a:srcRect l="66357" t="66417" r="19468" b="13633"/>
          <a:stretch/>
        </p:blipFill>
        <p:spPr>
          <a:xfrm>
            <a:off x="9486937" y="5517232"/>
            <a:ext cx="1147500" cy="1211250"/>
          </a:xfrm>
          <a:prstGeom prst="rect">
            <a:avLst/>
          </a:prstGeom>
        </p:spPr>
      </p:pic>
      <p:pic>
        <p:nvPicPr>
          <p:cNvPr id="14" name="図 13" descr="テーブル, 部屋, 花 が含まれている画像&#10;&#10;自動的に生成された説明">
            <a:extLst>
              <a:ext uri="{FF2B5EF4-FFF2-40B4-BE49-F238E27FC236}">
                <a16:creationId xmlns:a16="http://schemas.microsoft.com/office/drawing/2014/main" id="{C93933F8-20E6-6E20-9F22-6569E3C15F94}"/>
              </a:ext>
            </a:extLst>
          </p:cNvPr>
          <p:cNvPicPr>
            <a:picLocks noChangeAspect="1"/>
          </p:cNvPicPr>
          <p:nvPr/>
        </p:nvPicPr>
        <p:blipFill>
          <a:blip r:embed="rId7">
            <a:extLst>
              <a:ext uri="{28A0092B-C50C-407E-A947-70E740481C1C}">
                <a14:useLocalDpi xmlns:a14="http://schemas.microsoft.com/office/drawing/2010/main" val="0"/>
              </a:ext>
            </a:extLst>
          </a:blip>
          <a:srcRect l="41808" t="66417" r="39794" b="13633"/>
          <a:stretch/>
        </p:blipFill>
        <p:spPr>
          <a:xfrm>
            <a:off x="7835909" y="5645224"/>
            <a:ext cx="1489363" cy="1211250"/>
          </a:xfrm>
          <a:prstGeom prst="rect">
            <a:avLst/>
          </a:prstGeom>
        </p:spPr>
      </p:pic>
      <p:pic>
        <p:nvPicPr>
          <p:cNvPr id="7" name="オーディオ 6">
            <a:hlinkClick r:id="" action="ppaction://media"/>
            <a:extLst>
              <a:ext uri="{FF2B5EF4-FFF2-40B4-BE49-F238E27FC236}">
                <a16:creationId xmlns:a16="http://schemas.microsoft.com/office/drawing/2014/main" id="{8F587230-4716-4B5F-9B75-F5CA609725A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83887753"/>
      </p:ext>
    </p:extLst>
  </p:cSld>
  <p:clrMapOvr>
    <a:masterClrMapping/>
  </p:clrMapOvr>
  <mc:AlternateContent xmlns:mc="http://schemas.openxmlformats.org/markup-compatibility/2006" xmlns:p14="http://schemas.microsoft.com/office/powerpoint/2010/main">
    <mc:Choice Requires="p14">
      <p:transition spd="slow" p14:dur="2000" advTm="83290"/>
    </mc:Choice>
    <mc:Fallback xmlns="">
      <p:transition spd="slow" advTm="8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extLst>
    <p:ext uri="{6950BFC3-D8DA-4A85-94F7-54DA5524770B}">
      <p188:commentRel xmlns:p188="http://schemas.microsoft.com/office/powerpoint/2018/8/main" xmlns="" r:id="rId9"/>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背景パターン&#10;&#10;AI によって生成されたコンテンツは間違っている可能性があります。">
            <a:extLst>
              <a:ext uri="{FF2B5EF4-FFF2-40B4-BE49-F238E27FC236}">
                <a16:creationId xmlns:a16="http://schemas.microsoft.com/office/drawing/2014/main" id="{E76D8594-0620-62F2-2853-C02583370A9D}"/>
              </a:ext>
            </a:extLst>
          </p:cNvPr>
          <p:cNvPicPr>
            <a:picLocks noChangeAspect="1"/>
          </p:cNvPicPr>
          <p:nvPr/>
        </p:nvPicPr>
        <p:blipFill>
          <a:blip r:embed="rId5" cstate="print">
            <a:extLst>
              <a:ext uri="{28A0092B-C50C-407E-A947-70E740481C1C}">
                <a14:useLocalDpi xmlns:a14="http://schemas.microsoft.com/office/drawing/2010/main" val="0"/>
              </a:ext>
            </a:extLst>
          </a:blip>
          <a:srcRect l="2543" t="10791" r="929" b="12404"/>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45F06218-FB2D-46F7-89D3-CF4B02A607D6}"/>
              </a:ext>
            </a:extLst>
          </p:cNvPr>
          <p:cNvSpPr>
            <a:spLocks noGrp="1"/>
          </p:cNvSpPr>
          <p:nvPr>
            <p:ph type="title" idx="4294967295"/>
          </p:nvPr>
        </p:nvSpPr>
        <p:spPr>
          <a:xfrm>
            <a:off x="609600" y="1196752"/>
            <a:ext cx="10972800" cy="1143000"/>
          </a:xfrm>
        </p:spPr>
        <p:txBody>
          <a:bodyPr/>
          <a:lstStyle/>
          <a:p>
            <a:r>
              <a:rPr kumimoji="1" lang="ja-JP" altLang="en-US" b="1" dirty="0">
                <a:solidFill>
                  <a:schemeClr val="bg1"/>
                </a:solidFill>
                <a:latin typeface="BIZ UDPゴシック" panose="020B0400000000000000" pitchFamily="50" charset="-128"/>
                <a:ea typeface="BIZ UDPゴシック" panose="020B0400000000000000" pitchFamily="50" charset="-128"/>
              </a:rPr>
              <a:t>ご</a:t>
            </a:r>
            <a:r>
              <a:rPr lang="ja-JP" altLang="en-US" b="1" dirty="0">
                <a:solidFill>
                  <a:schemeClr val="bg1"/>
                </a:solidFill>
                <a:latin typeface="BIZ UDPゴシック" panose="020B0400000000000000" pitchFamily="50" charset="-128"/>
                <a:ea typeface="BIZ UDPゴシック" panose="020B0400000000000000" pitchFamily="50" charset="-128"/>
              </a:rPr>
              <a:t>視聴</a:t>
            </a:r>
            <a:br>
              <a:rPr kumimoji="1" lang="en-US" altLang="ja-JP" b="1" dirty="0">
                <a:solidFill>
                  <a:schemeClr val="bg1"/>
                </a:solidFill>
                <a:latin typeface="BIZ UDPゴシック" panose="020B0400000000000000" pitchFamily="50" charset="-128"/>
                <a:ea typeface="BIZ UDPゴシック" panose="020B0400000000000000" pitchFamily="50" charset="-128"/>
              </a:rPr>
            </a:br>
            <a:r>
              <a:rPr kumimoji="1" lang="ja-JP" altLang="en-US" b="1" dirty="0">
                <a:solidFill>
                  <a:schemeClr val="bg1"/>
                </a:solidFill>
                <a:latin typeface="BIZ UDPゴシック" panose="020B0400000000000000" pitchFamily="50" charset="-128"/>
                <a:ea typeface="BIZ UDPゴシック" panose="020B0400000000000000" pitchFamily="50" charset="-128"/>
              </a:rPr>
              <a:t>ありがとうございました</a:t>
            </a:r>
          </a:p>
        </p:txBody>
      </p:sp>
      <p:pic>
        <p:nvPicPr>
          <p:cNvPr id="4" name="図 3" descr="ポーズ, スーツ, 写真, 立つ が含まれている画像&#10;&#10;自動的に生成された説明">
            <a:extLst>
              <a:ext uri="{FF2B5EF4-FFF2-40B4-BE49-F238E27FC236}">
                <a16:creationId xmlns:a16="http://schemas.microsoft.com/office/drawing/2014/main" id="{17FAC7F0-9A30-7A9B-D4CE-B6D480D76619}"/>
              </a:ext>
            </a:extLst>
          </p:cNvPr>
          <p:cNvPicPr>
            <a:picLocks noChangeAspect="1"/>
          </p:cNvPicPr>
          <p:nvPr/>
        </p:nvPicPr>
        <p:blipFill>
          <a:blip r:embed="rId6">
            <a:extLst>
              <a:ext uri="{28A0092B-C50C-407E-A947-70E740481C1C}">
                <a14:useLocalDpi xmlns:a14="http://schemas.microsoft.com/office/drawing/2010/main" val="0"/>
              </a:ext>
            </a:extLst>
          </a:blip>
          <a:srcRect l="232" t="2881" r="75652" b="995"/>
          <a:stretch/>
        </p:blipFill>
        <p:spPr>
          <a:xfrm flipH="1">
            <a:off x="8904312" y="1124744"/>
            <a:ext cx="2070110" cy="5832648"/>
          </a:xfrm>
          <a:prstGeom prst="rect">
            <a:avLst/>
          </a:prstGeom>
        </p:spPr>
      </p:pic>
      <p:pic>
        <p:nvPicPr>
          <p:cNvPr id="5" name="オーディオ 4">
            <a:hlinkClick r:id="" action="ppaction://media"/>
            <a:extLst>
              <a:ext uri="{FF2B5EF4-FFF2-40B4-BE49-F238E27FC236}">
                <a16:creationId xmlns:a16="http://schemas.microsoft.com/office/drawing/2014/main" id="{4864E05B-C11D-4B8C-8335-7880F455A4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3" name="正方形/長方形 2">
            <a:extLst>
              <a:ext uri="{FF2B5EF4-FFF2-40B4-BE49-F238E27FC236}">
                <a16:creationId xmlns:a16="http://schemas.microsoft.com/office/drawing/2014/main" id="{E1964477-DBE8-4162-B10F-CF8C46E65E75}"/>
              </a:ext>
            </a:extLst>
          </p:cNvPr>
          <p:cNvSpPr/>
          <p:nvPr/>
        </p:nvSpPr>
        <p:spPr>
          <a:xfrm>
            <a:off x="119336" y="6150359"/>
            <a:ext cx="9001000" cy="577081"/>
          </a:xfrm>
          <a:prstGeom prst="rect">
            <a:avLst/>
          </a:prstGeom>
        </p:spPr>
        <p:txBody>
          <a:bodyPr wrap="square">
            <a:spAutoFit/>
          </a:bodyPr>
          <a:lstStyle/>
          <a:p>
            <a:r>
              <a:rPr lang="ja-JP" altLang="en-US" sz="1050" dirty="0">
                <a:latin typeface="BIZ UDPゴシック" panose="020B0400000000000000" pitchFamily="50" charset="-128"/>
                <a:ea typeface="BIZ UDPゴシック" panose="020B0400000000000000" pitchFamily="50" charset="-128"/>
              </a:rPr>
              <a:t>本動画は、</a:t>
            </a:r>
            <a:r>
              <a:rPr lang="en-US" altLang="ja-JP" sz="1050" dirty="0">
                <a:latin typeface="BIZ UDPゴシック" panose="020B0400000000000000" pitchFamily="50" charset="-128"/>
                <a:ea typeface="BIZ UDPゴシック" panose="020B0400000000000000" pitchFamily="50" charset="-128"/>
              </a:rPr>
              <a:t>Grant ID: 76038963</a:t>
            </a:r>
            <a:r>
              <a:rPr lang="ja-JP" altLang="en-US" sz="1050" dirty="0">
                <a:latin typeface="BIZ UDPゴシック" panose="020B0400000000000000" pitchFamily="50" charset="-128"/>
                <a:ea typeface="BIZ UDPゴシック" panose="020B0400000000000000" pitchFamily="50" charset="-128"/>
              </a:rPr>
              <a:t>　</a:t>
            </a:r>
            <a:r>
              <a:rPr lang="en-US" altLang="ja-JP" sz="1050" dirty="0">
                <a:latin typeface="BIZ UDPゴシック" panose="020B0400000000000000" pitchFamily="50" charset="-128"/>
                <a:ea typeface="BIZ UDPゴシック" panose="020B0400000000000000" pitchFamily="50" charset="-128"/>
              </a:rPr>
              <a:t>Program Title: The effects of education on nurses’ and nursing teachers’ knowledge and awareness of the importance of prevention of respiratory infection in Japan.</a:t>
            </a:r>
          </a:p>
          <a:p>
            <a:r>
              <a:rPr lang="ja-JP" altLang="en-US" sz="1050" dirty="0">
                <a:latin typeface="BIZ UDPゴシック" panose="020B0400000000000000" pitchFamily="50" charset="-128"/>
                <a:ea typeface="BIZ UDPゴシック" panose="020B0400000000000000" pitchFamily="50" charset="-128"/>
              </a:rPr>
              <a:t>公募型　医学教育プロジェクト助成　呼吸器感染症予防の重要性に対する看護職の意識・知識向上プロジェクト　ファイザー株式会社を用いて作成した。</a:t>
            </a:r>
          </a:p>
        </p:txBody>
      </p:sp>
    </p:spTree>
    <p:extLst>
      <p:ext uri="{BB962C8B-B14F-4D97-AF65-F5344CB8AC3E}">
        <p14:creationId xmlns:p14="http://schemas.microsoft.com/office/powerpoint/2010/main" val="2296867268"/>
      </p:ext>
    </p:extLst>
  </p:cSld>
  <p:clrMapOvr>
    <a:masterClrMapping/>
  </p:clrMapOvr>
  <mc:AlternateContent xmlns:mc="http://schemas.openxmlformats.org/markup-compatibility/2006" xmlns:p14="http://schemas.microsoft.com/office/powerpoint/2010/main">
    <mc:Choice Requires="p14">
      <p:transition spd="slow" p14:dur="2000" advTm="14898"/>
    </mc:Choice>
    <mc:Fallback xmlns="">
      <p:transition spd="slow" advTm="1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E1095FA6-AE48-F39E-8405-7C998C2243C0}"/>
              </a:ext>
            </a:extLst>
          </p:cNvPr>
          <p:cNvSpPr/>
          <p:nvPr/>
        </p:nvSpPr>
        <p:spPr bwMode="auto">
          <a:xfrm>
            <a:off x="0" y="170766"/>
            <a:ext cx="12192000" cy="780151"/>
          </a:xfrm>
          <a:prstGeom prst="rect">
            <a:avLst/>
          </a:prstGeom>
          <a:solidFill>
            <a:srgbClr val="B4545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
        <p:nvSpPr>
          <p:cNvPr id="9" name="Titre 8">
            <a:extLst>
              <a:ext uri="{FF2B5EF4-FFF2-40B4-BE49-F238E27FC236}">
                <a16:creationId xmlns:a16="http://schemas.microsoft.com/office/drawing/2014/main" id="{D34B82EA-2EFF-4B6F-86AA-483941D40CF4}"/>
              </a:ext>
            </a:extLst>
          </p:cNvPr>
          <p:cNvSpPr>
            <a:spLocks noGrp="1"/>
          </p:cNvSpPr>
          <p:nvPr>
            <p:ph type="title" idx="4294967295"/>
          </p:nvPr>
        </p:nvSpPr>
        <p:spPr>
          <a:xfrm>
            <a:off x="335360" y="231545"/>
            <a:ext cx="10544371" cy="696933"/>
          </a:xfrm>
          <a:prstGeom prst="rect">
            <a:avLst/>
          </a:prstGeom>
        </p:spPr>
        <p:txBody>
          <a:bodyPr>
            <a:normAutofit fontScale="90000"/>
          </a:bodyPr>
          <a:lstStyle/>
          <a:p>
            <a:r>
              <a:rPr lang="en-US" altLang="ja-JP" sz="4000" b="1" dirty="0">
                <a:solidFill>
                  <a:schemeClr val="bg1"/>
                </a:solidFill>
                <a:latin typeface="BIZ UDPゴシック" panose="020B0400000000000000" pitchFamily="50" charset="-128"/>
                <a:ea typeface="BIZ UDPゴシック" panose="020B0400000000000000" pitchFamily="50" charset="-128"/>
              </a:rPr>
              <a:t>RS</a:t>
            </a:r>
            <a:r>
              <a:rPr lang="ja-JP" altLang="en-US" sz="4000" b="1" dirty="0">
                <a:solidFill>
                  <a:schemeClr val="bg1"/>
                </a:solidFill>
                <a:latin typeface="BIZ UDPゴシック" panose="020B0400000000000000" pitchFamily="50" charset="-128"/>
                <a:ea typeface="BIZ UDPゴシック" panose="020B0400000000000000" pitchFamily="50" charset="-128"/>
              </a:rPr>
              <a:t>ウイルス細気管支炎の発症機序</a:t>
            </a:r>
            <a:endParaRPr lang="fr-FR" sz="4000" b="1" dirty="0">
              <a:solidFill>
                <a:schemeClr val="bg1"/>
              </a:solidFill>
              <a:latin typeface="BIZ UDPゴシック" panose="020B0400000000000000" pitchFamily="50" charset="-128"/>
              <a:ea typeface="BIZ UDPゴシック" panose="020B0400000000000000" pitchFamily="50" charset="-128"/>
            </a:endParaRPr>
          </a:p>
        </p:txBody>
      </p:sp>
      <p:grpSp>
        <p:nvGrpSpPr>
          <p:cNvPr id="21" name="グループ化 20">
            <a:extLst>
              <a:ext uri="{FF2B5EF4-FFF2-40B4-BE49-F238E27FC236}">
                <a16:creationId xmlns:a16="http://schemas.microsoft.com/office/drawing/2014/main" id="{857ABB43-878C-9133-EDD6-9FB8208A5228}"/>
              </a:ext>
            </a:extLst>
          </p:cNvPr>
          <p:cNvGrpSpPr/>
          <p:nvPr/>
        </p:nvGrpSpPr>
        <p:grpSpPr>
          <a:xfrm>
            <a:off x="3132872" y="1218914"/>
            <a:ext cx="4979352" cy="4427110"/>
            <a:chOff x="3204880" y="1489211"/>
            <a:chExt cx="4568079" cy="4061450"/>
          </a:xfrm>
        </p:grpSpPr>
        <p:pic>
          <p:nvPicPr>
            <p:cNvPr id="2" name="図 1">
              <a:extLst>
                <a:ext uri="{FF2B5EF4-FFF2-40B4-BE49-F238E27FC236}">
                  <a16:creationId xmlns:a16="http://schemas.microsoft.com/office/drawing/2014/main" id="{23EEF97B-778F-38A3-E614-08C23FD6A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9776" y="1489211"/>
              <a:ext cx="3693183" cy="3699101"/>
            </a:xfrm>
            <a:prstGeom prst="rect">
              <a:avLst/>
            </a:prstGeom>
          </p:spPr>
        </p:pic>
        <p:grpSp>
          <p:nvGrpSpPr>
            <p:cNvPr id="4" name="グループ化 3">
              <a:extLst>
                <a:ext uri="{FF2B5EF4-FFF2-40B4-BE49-F238E27FC236}">
                  <a16:creationId xmlns:a16="http://schemas.microsoft.com/office/drawing/2014/main" id="{314E472C-B591-903A-4B5C-0E287CCC6E38}"/>
                </a:ext>
              </a:extLst>
            </p:cNvPr>
            <p:cNvGrpSpPr/>
            <p:nvPr/>
          </p:nvGrpSpPr>
          <p:grpSpPr>
            <a:xfrm>
              <a:off x="3264230" y="4116626"/>
              <a:ext cx="1445644" cy="1434035"/>
              <a:chOff x="9094844" y="2039580"/>
              <a:chExt cx="2117172" cy="2100171"/>
            </a:xfrm>
          </p:grpSpPr>
          <p:pic>
            <p:nvPicPr>
              <p:cNvPr id="5" name="図 4" descr="背景パターン&#10;&#10;自動的に生成された説明">
                <a:extLst>
                  <a:ext uri="{FF2B5EF4-FFF2-40B4-BE49-F238E27FC236}">
                    <a16:creationId xmlns:a16="http://schemas.microsoft.com/office/drawing/2014/main" id="{FFD7E41A-0213-BF73-7B02-417EAAEBFDFA}"/>
                  </a:ext>
                </a:extLst>
              </p:cNvPr>
              <p:cNvPicPr>
                <a:picLocks noChangeAspect="1"/>
              </p:cNvPicPr>
              <p:nvPr/>
            </p:nvPicPr>
            <p:blipFill>
              <a:blip r:embed="rId7" cstate="print">
                <a:extLst>
                  <a:ext uri="{28A0092B-C50C-407E-A947-70E740481C1C}">
                    <a14:useLocalDpi xmlns:a14="http://schemas.microsoft.com/office/drawing/2010/main" val="0"/>
                  </a:ext>
                </a:extLst>
              </a:blip>
              <a:srcRect r="44747" b="22492"/>
              <a:stretch/>
            </p:blipFill>
            <p:spPr>
              <a:xfrm>
                <a:off x="9094844" y="2039580"/>
                <a:ext cx="1391941" cy="1464439"/>
              </a:xfrm>
              <a:prstGeom prst="rect">
                <a:avLst/>
              </a:prstGeom>
            </p:spPr>
          </p:pic>
          <p:pic>
            <p:nvPicPr>
              <p:cNvPr id="15" name="図 14" descr="背景パターン&#10;&#10;自動的に生成された説明">
                <a:extLst>
                  <a:ext uri="{FF2B5EF4-FFF2-40B4-BE49-F238E27FC236}">
                    <a16:creationId xmlns:a16="http://schemas.microsoft.com/office/drawing/2014/main" id="{5B3241E2-EDEE-8DB8-AD93-770A483C1924}"/>
                  </a:ext>
                </a:extLst>
              </p:cNvPr>
              <p:cNvPicPr>
                <a:picLocks noChangeAspect="1"/>
              </p:cNvPicPr>
              <p:nvPr/>
            </p:nvPicPr>
            <p:blipFill>
              <a:blip r:embed="rId7" cstate="print">
                <a:extLst>
                  <a:ext uri="{28A0092B-C50C-407E-A947-70E740481C1C}">
                    <a14:useLocalDpi xmlns:a14="http://schemas.microsoft.com/office/drawing/2010/main" val="0"/>
                  </a:ext>
                </a:extLst>
              </a:blip>
              <a:srcRect l="60347" t="735" r="1" b="47495"/>
              <a:stretch/>
            </p:blipFill>
            <p:spPr>
              <a:xfrm>
                <a:off x="10213106" y="3161621"/>
                <a:ext cx="998910" cy="978130"/>
              </a:xfrm>
              <a:prstGeom prst="rect">
                <a:avLst/>
              </a:prstGeom>
            </p:spPr>
          </p:pic>
        </p:grpSp>
        <p:grpSp>
          <p:nvGrpSpPr>
            <p:cNvPr id="16" name="グループ化 15">
              <a:extLst>
                <a:ext uri="{FF2B5EF4-FFF2-40B4-BE49-F238E27FC236}">
                  <a16:creationId xmlns:a16="http://schemas.microsoft.com/office/drawing/2014/main" id="{060C1AE9-C058-E1F6-3EE1-F0C982DCF729}"/>
                </a:ext>
              </a:extLst>
            </p:cNvPr>
            <p:cNvGrpSpPr/>
            <p:nvPr/>
          </p:nvGrpSpPr>
          <p:grpSpPr>
            <a:xfrm>
              <a:off x="3204880" y="3004114"/>
              <a:ext cx="976406" cy="968565"/>
              <a:chOff x="9094844" y="2039580"/>
              <a:chExt cx="2117172" cy="2100171"/>
            </a:xfrm>
          </p:grpSpPr>
          <p:pic>
            <p:nvPicPr>
              <p:cNvPr id="17" name="図 16" descr="背景パターン&#10;&#10;自動的に生成された説明">
                <a:extLst>
                  <a:ext uri="{FF2B5EF4-FFF2-40B4-BE49-F238E27FC236}">
                    <a16:creationId xmlns:a16="http://schemas.microsoft.com/office/drawing/2014/main" id="{D8300C9A-82F3-009E-06D8-4F838E66DCF3}"/>
                  </a:ext>
                </a:extLst>
              </p:cNvPr>
              <p:cNvPicPr>
                <a:picLocks noChangeAspect="1"/>
              </p:cNvPicPr>
              <p:nvPr/>
            </p:nvPicPr>
            <p:blipFill>
              <a:blip r:embed="rId8" cstate="print">
                <a:extLst>
                  <a:ext uri="{28A0092B-C50C-407E-A947-70E740481C1C}">
                    <a14:useLocalDpi xmlns:a14="http://schemas.microsoft.com/office/drawing/2010/main" val="0"/>
                  </a:ext>
                </a:extLst>
              </a:blip>
              <a:srcRect r="44747" b="22492"/>
              <a:stretch/>
            </p:blipFill>
            <p:spPr>
              <a:xfrm>
                <a:off x="9094844" y="2039580"/>
                <a:ext cx="1391941" cy="1464439"/>
              </a:xfrm>
              <a:prstGeom prst="rect">
                <a:avLst/>
              </a:prstGeom>
            </p:spPr>
          </p:pic>
          <p:pic>
            <p:nvPicPr>
              <p:cNvPr id="18" name="図 17" descr="背景パターン&#10;&#10;自動的に生成された説明">
                <a:extLst>
                  <a:ext uri="{FF2B5EF4-FFF2-40B4-BE49-F238E27FC236}">
                    <a16:creationId xmlns:a16="http://schemas.microsoft.com/office/drawing/2014/main" id="{22E832A4-649D-10DA-8363-F53484FB2966}"/>
                  </a:ext>
                </a:extLst>
              </p:cNvPr>
              <p:cNvPicPr>
                <a:picLocks noChangeAspect="1"/>
              </p:cNvPicPr>
              <p:nvPr/>
            </p:nvPicPr>
            <p:blipFill>
              <a:blip r:embed="rId8" cstate="print">
                <a:extLst>
                  <a:ext uri="{28A0092B-C50C-407E-A947-70E740481C1C}">
                    <a14:useLocalDpi xmlns:a14="http://schemas.microsoft.com/office/drawing/2010/main" val="0"/>
                  </a:ext>
                </a:extLst>
              </a:blip>
              <a:srcRect l="60347" t="735" r="1" b="47495"/>
              <a:stretch/>
            </p:blipFill>
            <p:spPr>
              <a:xfrm>
                <a:off x="10213106" y="3161621"/>
                <a:ext cx="998910" cy="978130"/>
              </a:xfrm>
              <a:prstGeom prst="rect">
                <a:avLst/>
              </a:prstGeom>
            </p:spPr>
          </p:pic>
        </p:grpSp>
      </p:grpSp>
      <p:sp>
        <p:nvSpPr>
          <p:cNvPr id="20" name="矢印: 上 19">
            <a:extLst>
              <a:ext uri="{FF2B5EF4-FFF2-40B4-BE49-F238E27FC236}">
                <a16:creationId xmlns:a16="http://schemas.microsoft.com/office/drawing/2014/main" id="{A1392602-A815-A593-6F66-F04DFC72DCBF}"/>
              </a:ext>
            </a:extLst>
          </p:cNvPr>
          <p:cNvSpPr/>
          <p:nvPr/>
        </p:nvSpPr>
        <p:spPr>
          <a:xfrm rot="20139718">
            <a:off x="5128909" y="3856021"/>
            <a:ext cx="268381" cy="1357712"/>
          </a:xfrm>
          <a:prstGeom prst="upArrow">
            <a:avLst>
              <a:gd name="adj1" fmla="val 50000"/>
              <a:gd name="adj2" fmla="val 112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grpSp>
        <p:nvGrpSpPr>
          <p:cNvPr id="22" name="グループ化 21">
            <a:extLst>
              <a:ext uri="{FF2B5EF4-FFF2-40B4-BE49-F238E27FC236}">
                <a16:creationId xmlns:a16="http://schemas.microsoft.com/office/drawing/2014/main" id="{B5944F9E-9A68-3ED8-A337-D6B370F8967A}"/>
              </a:ext>
            </a:extLst>
          </p:cNvPr>
          <p:cNvGrpSpPr/>
          <p:nvPr/>
        </p:nvGrpSpPr>
        <p:grpSpPr>
          <a:xfrm>
            <a:off x="5272134" y="5172853"/>
            <a:ext cx="2398027" cy="712837"/>
            <a:chOff x="5272134" y="5172853"/>
            <a:chExt cx="2398027" cy="712837"/>
          </a:xfrm>
        </p:grpSpPr>
        <p:sp>
          <p:nvSpPr>
            <p:cNvPr id="26" name="正方形/長方形 25">
              <a:extLst>
                <a:ext uri="{FF2B5EF4-FFF2-40B4-BE49-F238E27FC236}">
                  <a16:creationId xmlns:a16="http://schemas.microsoft.com/office/drawing/2014/main" id="{F20D8F3B-12CF-09EB-6F2C-3B9E2665D234}"/>
                </a:ext>
              </a:extLst>
            </p:cNvPr>
            <p:cNvSpPr/>
            <p:nvPr/>
          </p:nvSpPr>
          <p:spPr>
            <a:xfrm>
              <a:off x="5272134" y="5617540"/>
              <a:ext cx="1770162" cy="1658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25" name="タイトル 3">
              <a:extLst>
                <a:ext uri="{FF2B5EF4-FFF2-40B4-BE49-F238E27FC236}">
                  <a16:creationId xmlns:a16="http://schemas.microsoft.com/office/drawing/2014/main" id="{21C3E67B-2B83-4280-7465-D2069D93DBA6}"/>
                </a:ext>
              </a:extLst>
            </p:cNvPr>
            <p:cNvSpPr txBox="1">
              <a:spLocks/>
            </p:cNvSpPr>
            <p:nvPr/>
          </p:nvSpPr>
          <p:spPr>
            <a:xfrm>
              <a:off x="5272134" y="5172853"/>
              <a:ext cx="2398027" cy="712837"/>
            </a:xfrm>
            <a:prstGeom prst="rect">
              <a:avLst/>
            </a:prstGeom>
          </p:spPr>
          <p:txBody>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dirty="0">
                  <a:latin typeface="BIZ UDPゴシック" panose="020B0400000000000000" pitchFamily="50" charset="-128"/>
                  <a:ea typeface="BIZ UDPゴシック" panose="020B0400000000000000" pitchFamily="50" charset="-128"/>
                </a:rPr>
                <a:t>細気管支</a:t>
              </a:r>
            </a:p>
          </p:txBody>
        </p:sp>
      </p:grpSp>
      <p:pic>
        <p:nvPicPr>
          <p:cNvPr id="10" name="オーディオ 9">
            <a:hlinkClick r:id="" action="ppaction://media"/>
            <a:extLst>
              <a:ext uri="{FF2B5EF4-FFF2-40B4-BE49-F238E27FC236}">
                <a16:creationId xmlns:a16="http://schemas.microsoft.com/office/drawing/2014/main" id="{4F45409B-D23A-4E22-B374-896F041469E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02091727"/>
      </p:ext>
    </p:extLst>
  </p:cSld>
  <p:clrMapOvr>
    <a:masterClrMapping/>
  </p:clrMapOvr>
  <mc:AlternateContent xmlns:mc="http://schemas.openxmlformats.org/markup-compatibility/2006" xmlns:p14="http://schemas.microsoft.com/office/powerpoint/2010/main">
    <mc:Choice Requires="p14">
      <p:transition spd="slow" p14:dur="2000" advTm="14352"/>
    </mc:Choice>
    <mc:Fallback xmlns="">
      <p:transition spd="slow" advTm="1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C4C6C1E-8CBC-1EC3-A74B-9AE94B3CEFD9}"/>
              </a:ext>
            </a:extLst>
          </p:cNvPr>
          <p:cNvGrpSpPr/>
          <p:nvPr/>
        </p:nvGrpSpPr>
        <p:grpSpPr>
          <a:xfrm>
            <a:off x="401968" y="1011696"/>
            <a:ext cx="2315056" cy="2058301"/>
            <a:chOff x="3204880" y="1489211"/>
            <a:chExt cx="4568079" cy="4061450"/>
          </a:xfrm>
        </p:grpSpPr>
        <p:pic>
          <p:nvPicPr>
            <p:cNvPr id="3" name="図 2">
              <a:extLst>
                <a:ext uri="{FF2B5EF4-FFF2-40B4-BE49-F238E27FC236}">
                  <a16:creationId xmlns:a16="http://schemas.microsoft.com/office/drawing/2014/main" id="{B25B7B11-2BB6-D244-528D-EA865707E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9776" y="1489211"/>
              <a:ext cx="3693183" cy="3699101"/>
            </a:xfrm>
            <a:prstGeom prst="rect">
              <a:avLst/>
            </a:prstGeom>
          </p:spPr>
        </p:pic>
        <p:grpSp>
          <p:nvGrpSpPr>
            <p:cNvPr id="4" name="グループ化 3">
              <a:extLst>
                <a:ext uri="{FF2B5EF4-FFF2-40B4-BE49-F238E27FC236}">
                  <a16:creationId xmlns:a16="http://schemas.microsoft.com/office/drawing/2014/main" id="{8D2540B9-AD4F-B486-B022-4180C6523FD4}"/>
                </a:ext>
              </a:extLst>
            </p:cNvPr>
            <p:cNvGrpSpPr/>
            <p:nvPr/>
          </p:nvGrpSpPr>
          <p:grpSpPr>
            <a:xfrm>
              <a:off x="3264230" y="4116626"/>
              <a:ext cx="1445644" cy="1434035"/>
              <a:chOff x="9094844" y="2039580"/>
              <a:chExt cx="2117172" cy="2100171"/>
            </a:xfrm>
          </p:grpSpPr>
          <p:pic>
            <p:nvPicPr>
              <p:cNvPr id="18" name="図 17" descr="背景パターン&#10;&#10;自動的に生成された説明">
                <a:extLst>
                  <a:ext uri="{FF2B5EF4-FFF2-40B4-BE49-F238E27FC236}">
                    <a16:creationId xmlns:a16="http://schemas.microsoft.com/office/drawing/2014/main" id="{03CD9FBA-7497-299A-9F4D-F9A83109B9B1}"/>
                  </a:ext>
                </a:extLst>
              </p:cNvPr>
              <p:cNvPicPr>
                <a:picLocks noChangeAspect="1"/>
              </p:cNvPicPr>
              <p:nvPr/>
            </p:nvPicPr>
            <p:blipFill>
              <a:blip r:embed="rId7" cstate="print">
                <a:extLst>
                  <a:ext uri="{28A0092B-C50C-407E-A947-70E740481C1C}">
                    <a14:useLocalDpi xmlns:a14="http://schemas.microsoft.com/office/drawing/2010/main" val="0"/>
                  </a:ext>
                </a:extLst>
              </a:blip>
              <a:srcRect r="44747" b="22492"/>
              <a:stretch/>
            </p:blipFill>
            <p:spPr>
              <a:xfrm>
                <a:off x="9094844" y="2039580"/>
                <a:ext cx="1391941" cy="1464439"/>
              </a:xfrm>
              <a:prstGeom prst="rect">
                <a:avLst/>
              </a:prstGeom>
            </p:spPr>
          </p:pic>
          <p:pic>
            <p:nvPicPr>
              <p:cNvPr id="19" name="図 18" descr="背景パターン&#10;&#10;自動的に生成された説明">
                <a:extLst>
                  <a:ext uri="{FF2B5EF4-FFF2-40B4-BE49-F238E27FC236}">
                    <a16:creationId xmlns:a16="http://schemas.microsoft.com/office/drawing/2014/main" id="{42C41B3D-8DFA-6646-C12F-6F86D48AAFDB}"/>
                  </a:ext>
                </a:extLst>
              </p:cNvPr>
              <p:cNvPicPr>
                <a:picLocks noChangeAspect="1"/>
              </p:cNvPicPr>
              <p:nvPr/>
            </p:nvPicPr>
            <p:blipFill>
              <a:blip r:embed="rId8" cstate="print">
                <a:extLst>
                  <a:ext uri="{28A0092B-C50C-407E-A947-70E740481C1C}">
                    <a14:useLocalDpi xmlns:a14="http://schemas.microsoft.com/office/drawing/2010/main" val="0"/>
                  </a:ext>
                </a:extLst>
              </a:blip>
              <a:srcRect l="60347" t="735" r="1" b="47495"/>
              <a:stretch/>
            </p:blipFill>
            <p:spPr>
              <a:xfrm>
                <a:off x="10213106" y="3161621"/>
                <a:ext cx="998910" cy="978130"/>
              </a:xfrm>
              <a:prstGeom prst="rect">
                <a:avLst/>
              </a:prstGeom>
            </p:spPr>
          </p:pic>
        </p:grpSp>
        <p:grpSp>
          <p:nvGrpSpPr>
            <p:cNvPr id="5" name="グループ化 4">
              <a:extLst>
                <a:ext uri="{FF2B5EF4-FFF2-40B4-BE49-F238E27FC236}">
                  <a16:creationId xmlns:a16="http://schemas.microsoft.com/office/drawing/2014/main" id="{79F2ED44-506D-0631-3313-53F2D880024E}"/>
                </a:ext>
              </a:extLst>
            </p:cNvPr>
            <p:cNvGrpSpPr/>
            <p:nvPr/>
          </p:nvGrpSpPr>
          <p:grpSpPr>
            <a:xfrm>
              <a:off x="3204880" y="3004114"/>
              <a:ext cx="976406" cy="968565"/>
              <a:chOff x="9094844" y="2039580"/>
              <a:chExt cx="2117172" cy="2100171"/>
            </a:xfrm>
          </p:grpSpPr>
          <p:pic>
            <p:nvPicPr>
              <p:cNvPr id="16" name="図 15" descr="背景パターン&#10;&#10;自動的に生成された説明">
                <a:extLst>
                  <a:ext uri="{FF2B5EF4-FFF2-40B4-BE49-F238E27FC236}">
                    <a16:creationId xmlns:a16="http://schemas.microsoft.com/office/drawing/2014/main" id="{EBF51F6F-01BB-1FE7-A3D8-3D0150FC7E22}"/>
                  </a:ext>
                </a:extLst>
              </p:cNvPr>
              <p:cNvPicPr>
                <a:picLocks noChangeAspect="1"/>
              </p:cNvPicPr>
              <p:nvPr/>
            </p:nvPicPr>
            <p:blipFill>
              <a:blip r:embed="rId9" cstate="print">
                <a:extLst>
                  <a:ext uri="{28A0092B-C50C-407E-A947-70E740481C1C}">
                    <a14:useLocalDpi xmlns:a14="http://schemas.microsoft.com/office/drawing/2010/main" val="0"/>
                  </a:ext>
                </a:extLst>
              </a:blip>
              <a:srcRect r="44747" b="22492"/>
              <a:stretch/>
            </p:blipFill>
            <p:spPr>
              <a:xfrm>
                <a:off x="9094844" y="2039580"/>
                <a:ext cx="1391941" cy="1464439"/>
              </a:xfrm>
              <a:prstGeom prst="rect">
                <a:avLst/>
              </a:prstGeom>
            </p:spPr>
          </p:pic>
          <p:pic>
            <p:nvPicPr>
              <p:cNvPr id="17" name="図 16" descr="背景パターン&#10;&#10;自動的に生成された説明">
                <a:extLst>
                  <a:ext uri="{FF2B5EF4-FFF2-40B4-BE49-F238E27FC236}">
                    <a16:creationId xmlns:a16="http://schemas.microsoft.com/office/drawing/2014/main" id="{3C95469D-39C2-92E6-D49C-E9EBD7F24279}"/>
                  </a:ext>
                </a:extLst>
              </p:cNvPr>
              <p:cNvPicPr>
                <a:picLocks noChangeAspect="1"/>
              </p:cNvPicPr>
              <p:nvPr/>
            </p:nvPicPr>
            <p:blipFill>
              <a:blip r:embed="rId10" cstate="print">
                <a:extLst>
                  <a:ext uri="{28A0092B-C50C-407E-A947-70E740481C1C}">
                    <a14:useLocalDpi xmlns:a14="http://schemas.microsoft.com/office/drawing/2010/main" val="0"/>
                  </a:ext>
                </a:extLst>
              </a:blip>
              <a:srcRect l="60347" t="735" r="1" b="47495"/>
              <a:stretch/>
            </p:blipFill>
            <p:spPr>
              <a:xfrm>
                <a:off x="10213106" y="3161621"/>
                <a:ext cx="998910" cy="978130"/>
              </a:xfrm>
              <a:prstGeom prst="rect">
                <a:avLst/>
              </a:prstGeom>
            </p:spPr>
          </p:pic>
        </p:grpSp>
      </p:grpSp>
      <p:sp>
        <p:nvSpPr>
          <p:cNvPr id="28" name="正方形/長方形 27">
            <a:extLst>
              <a:ext uri="{FF2B5EF4-FFF2-40B4-BE49-F238E27FC236}">
                <a16:creationId xmlns:a16="http://schemas.microsoft.com/office/drawing/2014/main" id="{E1095FA6-AE48-F39E-8405-7C998C2243C0}"/>
              </a:ext>
            </a:extLst>
          </p:cNvPr>
          <p:cNvSpPr/>
          <p:nvPr/>
        </p:nvSpPr>
        <p:spPr bwMode="auto">
          <a:xfrm>
            <a:off x="0" y="170766"/>
            <a:ext cx="12192000" cy="780151"/>
          </a:xfrm>
          <a:prstGeom prst="rect">
            <a:avLst/>
          </a:prstGeom>
          <a:solidFill>
            <a:srgbClr val="B4545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
        <p:nvSpPr>
          <p:cNvPr id="24" name="楕円 23">
            <a:extLst>
              <a:ext uri="{FF2B5EF4-FFF2-40B4-BE49-F238E27FC236}">
                <a16:creationId xmlns:a16="http://schemas.microsoft.com/office/drawing/2014/main" id="{99B0A1AE-2280-7E95-F93B-4C72C5E94C73}"/>
              </a:ext>
            </a:extLst>
          </p:cNvPr>
          <p:cNvSpPr/>
          <p:nvPr/>
        </p:nvSpPr>
        <p:spPr>
          <a:xfrm>
            <a:off x="3854575" y="1466430"/>
            <a:ext cx="4482850" cy="448285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9" name="Titre 8">
            <a:extLst>
              <a:ext uri="{FF2B5EF4-FFF2-40B4-BE49-F238E27FC236}">
                <a16:creationId xmlns:a16="http://schemas.microsoft.com/office/drawing/2014/main" id="{D34B82EA-2EFF-4B6F-86AA-483941D40CF4}"/>
              </a:ext>
            </a:extLst>
          </p:cNvPr>
          <p:cNvSpPr>
            <a:spLocks noGrp="1"/>
          </p:cNvSpPr>
          <p:nvPr>
            <p:ph type="title" idx="4294967295"/>
          </p:nvPr>
        </p:nvSpPr>
        <p:spPr>
          <a:xfrm>
            <a:off x="335360" y="231545"/>
            <a:ext cx="10544371" cy="696933"/>
          </a:xfrm>
          <a:prstGeom prst="rect">
            <a:avLst/>
          </a:prstGeom>
        </p:spPr>
        <p:txBody>
          <a:bodyPr>
            <a:normAutofit fontScale="90000"/>
          </a:bodyPr>
          <a:lstStyle/>
          <a:p>
            <a:r>
              <a:rPr lang="en-US" altLang="ja-JP" sz="4000" b="1" dirty="0">
                <a:solidFill>
                  <a:schemeClr val="bg1"/>
                </a:solidFill>
                <a:latin typeface="BIZ UDPゴシック" panose="020B0400000000000000" pitchFamily="50" charset="-128"/>
                <a:ea typeface="BIZ UDPゴシック" panose="020B0400000000000000" pitchFamily="50" charset="-128"/>
              </a:rPr>
              <a:t>RS</a:t>
            </a:r>
            <a:r>
              <a:rPr lang="ja-JP" altLang="en-US" sz="4000" b="1" dirty="0">
                <a:solidFill>
                  <a:schemeClr val="bg1"/>
                </a:solidFill>
                <a:latin typeface="BIZ UDPゴシック" panose="020B0400000000000000" pitchFamily="50" charset="-128"/>
                <a:ea typeface="BIZ UDPゴシック" panose="020B0400000000000000" pitchFamily="50" charset="-128"/>
              </a:rPr>
              <a:t>ウイルス細気管支炎の発症機序</a:t>
            </a:r>
            <a:endParaRPr lang="fr-FR" sz="4000" b="1" dirty="0">
              <a:solidFill>
                <a:schemeClr val="bg1"/>
              </a:solidFill>
              <a:latin typeface="BIZ UDPゴシック" panose="020B0400000000000000" pitchFamily="50" charset="-128"/>
              <a:ea typeface="BIZ UDPゴシック" panose="020B0400000000000000" pitchFamily="50" charset="-128"/>
            </a:endParaRPr>
          </a:p>
        </p:txBody>
      </p:sp>
      <p:sp>
        <p:nvSpPr>
          <p:cNvPr id="82" name="Footer Placeholder 4">
            <a:extLst>
              <a:ext uri="{FF2B5EF4-FFF2-40B4-BE49-F238E27FC236}">
                <a16:creationId xmlns:a16="http://schemas.microsoft.com/office/drawing/2014/main" id="{130221B7-2B0A-405D-8304-793ED056ED31}"/>
              </a:ext>
            </a:extLst>
          </p:cNvPr>
          <p:cNvSpPr txBox="1">
            <a:spLocks/>
          </p:cNvSpPr>
          <p:nvPr/>
        </p:nvSpPr>
        <p:spPr>
          <a:xfrm>
            <a:off x="2063552" y="6405122"/>
            <a:ext cx="9962205" cy="24238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1. Collins PL, Crowe JE, Jr. Fields Virology. 5th ed (vol. 1). Philadelphia, PA: Wolters Kluwer Health/Lippincott Williams &amp; Wilkins;2007:1601</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1646; 2. </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1">
                  <a:extLst>
                    <a:ext uri="{A12FA001-AC4F-418D-AE19-62706E023703}">
                      <ahyp:hlinkClr xmlns:ahyp="http://schemas.microsoft.com/office/drawing/2018/hyperlinkcolor" val="tx"/>
                    </a:ext>
                  </a:extLst>
                </a:hlinkClick>
              </a:rPr>
              <a:t>Walsh EE</a:t>
            </a:r>
            <a:r>
              <a:rPr kumimoji="0" lang="en-US" sz="800" i="1"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1">
                  <a:extLst>
                    <a:ext uri="{A12FA001-AC4F-418D-AE19-62706E023703}">
                      <ahyp:hlinkClr xmlns:ahyp="http://schemas.microsoft.com/office/drawing/2018/hyperlinkcolor" val="tx"/>
                    </a:ext>
                  </a:extLst>
                </a:hlinkClick>
              </a:rPr>
              <a:t>, et al. J Infect Dis</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1">
                  <a:extLst>
                    <a:ext uri="{A12FA001-AC4F-418D-AE19-62706E023703}">
                      <ahyp:hlinkClr xmlns:ahyp="http://schemas.microsoft.com/office/drawing/2018/hyperlinkcolor" val="tx"/>
                    </a:ext>
                  </a:extLst>
                </a:hlinkClick>
              </a:rPr>
              <a:t>. 1997;175(4):814</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hlinkClick r:id="rId11">
                  <a:extLst>
                    <a:ext uri="{A12FA001-AC4F-418D-AE19-62706E023703}">
                      <ahyp:hlinkClr xmlns:ahyp="http://schemas.microsoft.com/office/drawing/2018/hyperlinkcolor" val="tx"/>
                    </a:ext>
                  </a:extLst>
                </a:hlinkClick>
              </a:rPr>
              <a:t>–</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1">
                  <a:extLst>
                    <a:ext uri="{A12FA001-AC4F-418D-AE19-62706E023703}">
                      <ahyp:hlinkClr xmlns:ahyp="http://schemas.microsoft.com/office/drawing/2018/hyperlinkcolor" val="tx"/>
                    </a:ext>
                  </a:extLst>
                </a:hlinkClick>
              </a:rPr>
              <a:t>820</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 3. </a:t>
            </a:r>
            <a:r>
              <a:rPr kumimoji="0" lang="en-US" sz="80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Mufson</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 MA, </a:t>
            </a:r>
            <a:r>
              <a:rPr kumimoji="0" lang="en-US" sz="800" i="1"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et al. J Gen </a:t>
            </a:r>
            <a:r>
              <a:rPr kumimoji="0" lang="en-US" sz="800" i="1"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Virol</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 1985;66 (10):2111</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hlinkClick r:id="rId12">
                  <a:extLst>
                    <a:ext uri="{A12FA001-AC4F-418D-AE19-62706E023703}">
                      <ahyp:hlinkClr xmlns:ahyp="http://schemas.microsoft.com/office/drawing/2018/hyperlinkcolor" val="tx"/>
                    </a:ext>
                  </a:extLst>
                </a:hlinkClick>
              </a:rPr>
              <a:t>–</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2124</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 4. </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3">
                  <a:extLst>
                    <a:ext uri="{A12FA001-AC4F-418D-AE19-62706E023703}">
                      <ahyp:hlinkClr xmlns:ahyp="http://schemas.microsoft.com/office/drawing/2018/hyperlinkcolor" val="tx"/>
                    </a:ext>
                  </a:extLst>
                </a:hlinkClick>
              </a:rPr>
              <a:t>Welliver TP, </a:t>
            </a:r>
            <a:r>
              <a:rPr kumimoji="0" lang="en-US" sz="800" i="1"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3">
                  <a:extLst>
                    <a:ext uri="{A12FA001-AC4F-418D-AE19-62706E023703}">
                      <ahyp:hlinkClr xmlns:ahyp="http://schemas.microsoft.com/office/drawing/2018/hyperlinkcolor" val="tx"/>
                    </a:ext>
                  </a:extLst>
                </a:hlinkClick>
              </a:rPr>
              <a:t>et al. J Infect Dis</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3">
                  <a:extLst>
                    <a:ext uri="{A12FA001-AC4F-418D-AE19-62706E023703}">
                      <ahyp:hlinkClr xmlns:ahyp="http://schemas.microsoft.com/office/drawing/2018/hyperlinkcolor" val="tx"/>
                    </a:ext>
                  </a:extLst>
                </a:hlinkClick>
              </a:rPr>
              <a:t>. 2007;195(8):1126</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hlinkClick r:id="rId13">
                  <a:extLst>
                    <a:ext uri="{A12FA001-AC4F-418D-AE19-62706E023703}">
                      <ahyp:hlinkClr xmlns:ahyp="http://schemas.microsoft.com/office/drawing/2018/hyperlinkcolor" val="tx"/>
                    </a:ext>
                  </a:extLst>
                </a:hlinkClick>
              </a:rPr>
              <a:t>–</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3">
                  <a:extLst>
                    <a:ext uri="{A12FA001-AC4F-418D-AE19-62706E023703}">
                      <ahyp:hlinkClr xmlns:ahyp="http://schemas.microsoft.com/office/drawing/2018/hyperlinkcolor" val="tx"/>
                    </a:ext>
                  </a:extLst>
                </a:hlinkClick>
              </a:rPr>
              <a:t>1136</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 </a:t>
            </a:r>
          </a:p>
        </p:txBody>
      </p:sp>
      <p:pic>
        <p:nvPicPr>
          <p:cNvPr id="7" name="図 6">
            <a:extLst>
              <a:ext uri="{FF2B5EF4-FFF2-40B4-BE49-F238E27FC236}">
                <a16:creationId xmlns:a16="http://schemas.microsoft.com/office/drawing/2014/main" id="{2530973E-F0BF-6040-CD96-64C5E445C8A6}"/>
              </a:ext>
            </a:extLst>
          </p:cNvPr>
          <p:cNvPicPr>
            <a:picLocks noChangeAspect="1"/>
          </p:cNvPicPr>
          <p:nvPr/>
        </p:nvPicPr>
        <p:blipFill>
          <a:blip r:embed="rId14"/>
          <a:srcRect l="1465" t="11453" r="56432" b="8368"/>
          <a:stretch/>
        </p:blipFill>
        <p:spPr>
          <a:xfrm>
            <a:off x="3428485" y="2434723"/>
            <a:ext cx="5335029" cy="2546264"/>
          </a:xfrm>
          <a:prstGeom prst="rect">
            <a:avLst/>
          </a:prstGeom>
        </p:spPr>
      </p:pic>
      <p:sp>
        <p:nvSpPr>
          <p:cNvPr id="22" name="矢印: 上 21">
            <a:extLst>
              <a:ext uri="{FF2B5EF4-FFF2-40B4-BE49-F238E27FC236}">
                <a16:creationId xmlns:a16="http://schemas.microsoft.com/office/drawing/2014/main" id="{24B19ADD-8C0D-63EE-096B-C71CF033CBB1}"/>
              </a:ext>
            </a:extLst>
          </p:cNvPr>
          <p:cNvSpPr/>
          <p:nvPr/>
        </p:nvSpPr>
        <p:spPr>
          <a:xfrm rot="20139718">
            <a:off x="1337604" y="2220816"/>
            <a:ext cx="108000" cy="576000"/>
          </a:xfrm>
          <a:prstGeom prst="upArrow">
            <a:avLst>
              <a:gd name="adj1" fmla="val 50000"/>
              <a:gd name="adj2" fmla="val 112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grpSp>
        <p:nvGrpSpPr>
          <p:cNvPr id="23" name="グループ化 22">
            <a:extLst>
              <a:ext uri="{FF2B5EF4-FFF2-40B4-BE49-F238E27FC236}">
                <a16:creationId xmlns:a16="http://schemas.microsoft.com/office/drawing/2014/main" id="{F933C6D2-7E32-73B5-0F87-48FD29298F83}"/>
              </a:ext>
            </a:extLst>
          </p:cNvPr>
          <p:cNvGrpSpPr/>
          <p:nvPr/>
        </p:nvGrpSpPr>
        <p:grpSpPr>
          <a:xfrm>
            <a:off x="1188962" y="2758913"/>
            <a:ext cx="1723691" cy="512384"/>
            <a:chOff x="5272134" y="5172853"/>
            <a:chExt cx="2398027" cy="712837"/>
          </a:xfrm>
        </p:grpSpPr>
        <p:sp>
          <p:nvSpPr>
            <p:cNvPr id="27" name="正方形/長方形 26">
              <a:extLst>
                <a:ext uri="{FF2B5EF4-FFF2-40B4-BE49-F238E27FC236}">
                  <a16:creationId xmlns:a16="http://schemas.microsoft.com/office/drawing/2014/main" id="{D073C4EF-7540-C236-5F91-71F046EB96A9}"/>
                </a:ext>
              </a:extLst>
            </p:cNvPr>
            <p:cNvSpPr/>
            <p:nvPr/>
          </p:nvSpPr>
          <p:spPr>
            <a:xfrm>
              <a:off x="5272134" y="5617540"/>
              <a:ext cx="1770162" cy="1658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29" name="タイトル 3">
              <a:extLst>
                <a:ext uri="{FF2B5EF4-FFF2-40B4-BE49-F238E27FC236}">
                  <a16:creationId xmlns:a16="http://schemas.microsoft.com/office/drawing/2014/main" id="{50A295B0-A596-EA82-A656-50371E9440B5}"/>
                </a:ext>
              </a:extLst>
            </p:cNvPr>
            <p:cNvSpPr txBox="1">
              <a:spLocks/>
            </p:cNvSpPr>
            <p:nvPr/>
          </p:nvSpPr>
          <p:spPr>
            <a:xfrm>
              <a:off x="5272134" y="5172853"/>
              <a:ext cx="2398027" cy="712837"/>
            </a:xfrm>
            <a:prstGeom prst="rect">
              <a:avLst/>
            </a:prstGeom>
          </p:spPr>
          <p:txBody>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2200" dirty="0">
                  <a:latin typeface="BIZ UDPゴシック" panose="020B0400000000000000" pitchFamily="50" charset="-128"/>
                  <a:ea typeface="BIZ UDPゴシック" panose="020B0400000000000000" pitchFamily="50" charset="-128"/>
                </a:rPr>
                <a:t>細気管支</a:t>
              </a:r>
            </a:p>
          </p:txBody>
        </p:sp>
      </p:grpSp>
      <p:pic>
        <p:nvPicPr>
          <p:cNvPr id="11" name="オーディオ 10">
            <a:hlinkClick r:id="" action="ppaction://media"/>
            <a:extLst>
              <a:ext uri="{FF2B5EF4-FFF2-40B4-BE49-F238E27FC236}">
                <a16:creationId xmlns:a16="http://schemas.microsoft.com/office/drawing/2014/main" id="{48014905-6C13-4AC4-80A1-EE7F8EE285A9}"/>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35653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463">
        <p159:morph option="byObject"/>
      </p:transition>
    </mc:Choice>
    <mc:Fallback xmlns="">
      <p:transition spd="slow" advTm="6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24" grpId="0" animBg="1"/>
    </p:bldLst>
  </p:timing>
  <p:extLst>
    <p:ext uri="{6950BFC3-D8DA-4A85-94F7-54DA5524770B}">
      <p188:commentRel xmlns:p188="http://schemas.microsoft.com/office/powerpoint/2018/8/main" xmlns="" r:id="rId16"/>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DA00F3E-C3E8-AB6A-4FA1-D7B6DAA8EB15}"/>
              </a:ext>
            </a:extLst>
          </p:cNvPr>
          <p:cNvGrpSpPr/>
          <p:nvPr/>
        </p:nvGrpSpPr>
        <p:grpSpPr>
          <a:xfrm>
            <a:off x="401968" y="1011696"/>
            <a:ext cx="2315056" cy="2058301"/>
            <a:chOff x="3204880" y="1489211"/>
            <a:chExt cx="4568079" cy="4061450"/>
          </a:xfrm>
        </p:grpSpPr>
        <p:pic>
          <p:nvPicPr>
            <p:cNvPr id="3" name="図 2">
              <a:extLst>
                <a:ext uri="{FF2B5EF4-FFF2-40B4-BE49-F238E27FC236}">
                  <a16:creationId xmlns:a16="http://schemas.microsoft.com/office/drawing/2014/main" id="{64C16EA8-71B9-842D-F3F0-2F32FE8E35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9776" y="1489211"/>
              <a:ext cx="3693183" cy="3699101"/>
            </a:xfrm>
            <a:prstGeom prst="rect">
              <a:avLst/>
            </a:prstGeom>
          </p:spPr>
        </p:pic>
        <p:grpSp>
          <p:nvGrpSpPr>
            <p:cNvPr id="4" name="グループ化 3">
              <a:extLst>
                <a:ext uri="{FF2B5EF4-FFF2-40B4-BE49-F238E27FC236}">
                  <a16:creationId xmlns:a16="http://schemas.microsoft.com/office/drawing/2014/main" id="{2583BE29-FCC4-4A38-EF85-FCC838889716}"/>
                </a:ext>
              </a:extLst>
            </p:cNvPr>
            <p:cNvGrpSpPr/>
            <p:nvPr/>
          </p:nvGrpSpPr>
          <p:grpSpPr>
            <a:xfrm>
              <a:off x="3264230" y="4116626"/>
              <a:ext cx="1445644" cy="1434035"/>
              <a:chOff x="9094844" y="2039580"/>
              <a:chExt cx="2117172" cy="2100171"/>
            </a:xfrm>
          </p:grpSpPr>
          <p:pic>
            <p:nvPicPr>
              <p:cNvPr id="10" name="図 9" descr="背景パターン&#10;&#10;自動的に生成された説明">
                <a:extLst>
                  <a:ext uri="{FF2B5EF4-FFF2-40B4-BE49-F238E27FC236}">
                    <a16:creationId xmlns:a16="http://schemas.microsoft.com/office/drawing/2014/main" id="{81E8411B-0C23-459A-CC29-985AAD3ED72C}"/>
                  </a:ext>
                </a:extLst>
              </p:cNvPr>
              <p:cNvPicPr>
                <a:picLocks noChangeAspect="1"/>
              </p:cNvPicPr>
              <p:nvPr/>
            </p:nvPicPr>
            <p:blipFill>
              <a:blip r:embed="rId7" cstate="print">
                <a:extLst>
                  <a:ext uri="{28A0092B-C50C-407E-A947-70E740481C1C}">
                    <a14:useLocalDpi xmlns:a14="http://schemas.microsoft.com/office/drawing/2010/main" val="0"/>
                  </a:ext>
                </a:extLst>
              </a:blip>
              <a:srcRect r="44747" b="22492"/>
              <a:stretch/>
            </p:blipFill>
            <p:spPr>
              <a:xfrm>
                <a:off x="9094844" y="2039580"/>
                <a:ext cx="1391941" cy="1464439"/>
              </a:xfrm>
              <a:prstGeom prst="rect">
                <a:avLst/>
              </a:prstGeom>
            </p:spPr>
          </p:pic>
          <p:pic>
            <p:nvPicPr>
              <p:cNvPr id="11" name="図 10" descr="背景パターン&#10;&#10;自動的に生成された説明">
                <a:extLst>
                  <a:ext uri="{FF2B5EF4-FFF2-40B4-BE49-F238E27FC236}">
                    <a16:creationId xmlns:a16="http://schemas.microsoft.com/office/drawing/2014/main" id="{E467411D-EC36-B6F1-ED8D-072660A11C34}"/>
                  </a:ext>
                </a:extLst>
              </p:cNvPr>
              <p:cNvPicPr>
                <a:picLocks noChangeAspect="1"/>
              </p:cNvPicPr>
              <p:nvPr/>
            </p:nvPicPr>
            <p:blipFill>
              <a:blip r:embed="rId8" cstate="print">
                <a:extLst>
                  <a:ext uri="{28A0092B-C50C-407E-A947-70E740481C1C}">
                    <a14:useLocalDpi xmlns:a14="http://schemas.microsoft.com/office/drawing/2010/main" val="0"/>
                  </a:ext>
                </a:extLst>
              </a:blip>
              <a:srcRect l="60347" t="735" r="1" b="47495"/>
              <a:stretch/>
            </p:blipFill>
            <p:spPr>
              <a:xfrm>
                <a:off x="10213106" y="3161621"/>
                <a:ext cx="998910" cy="978130"/>
              </a:xfrm>
              <a:prstGeom prst="rect">
                <a:avLst/>
              </a:prstGeom>
            </p:spPr>
          </p:pic>
        </p:grpSp>
        <p:grpSp>
          <p:nvGrpSpPr>
            <p:cNvPr id="5" name="グループ化 4">
              <a:extLst>
                <a:ext uri="{FF2B5EF4-FFF2-40B4-BE49-F238E27FC236}">
                  <a16:creationId xmlns:a16="http://schemas.microsoft.com/office/drawing/2014/main" id="{51DE9345-8538-ECA4-EBDF-774AB7249B7E}"/>
                </a:ext>
              </a:extLst>
            </p:cNvPr>
            <p:cNvGrpSpPr/>
            <p:nvPr/>
          </p:nvGrpSpPr>
          <p:grpSpPr>
            <a:xfrm>
              <a:off x="3204880" y="3004114"/>
              <a:ext cx="976406" cy="968565"/>
              <a:chOff x="9094844" y="2039580"/>
              <a:chExt cx="2117172" cy="2100171"/>
            </a:xfrm>
          </p:grpSpPr>
          <p:pic>
            <p:nvPicPr>
              <p:cNvPr id="7" name="図 6" descr="背景パターン&#10;&#10;自動的に生成された説明">
                <a:extLst>
                  <a:ext uri="{FF2B5EF4-FFF2-40B4-BE49-F238E27FC236}">
                    <a16:creationId xmlns:a16="http://schemas.microsoft.com/office/drawing/2014/main" id="{3865248A-84A7-D1A5-EBC2-EFAEE0C70C2E}"/>
                  </a:ext>
                </a:extLst>
              </p:cNvPr>
              <p:cNvPicPr>
                <a:picLocks noChangeAspect="1"/>
              </p:cNvPicPr>
              <p:nvPr/>
            </p:nvPicPr>
            <p:blipFill>
              <a:blip r:embed="rId9" cstate="print">
                <a:extLst>
                  <a:ext uri="{28A0092B-C50C-407E-A947-70E740481C1C}">
                    <a14:useLocalDpi xmlns:a14="http://schemas.microsoft.com/office/drawing/2010/main" val="0"/>
                  </a:ext>
                </a:extLst>
              </a:blip>
              <a:srcRect r="44747" b="22492"/>
              <a:stretch/>
            </p:blipFill>
            <p:spPr>
              <a:xfrm>
                <a:off x="9094844" y="2039580"/>
                <a:ext cx="1391941" cy="1464439"/>
              </a:xfrm>
              <a:prstGeom prst="rect">
                <a:avLst/>
              </a:prstGeom>
            </p:spPr>
          </p:pic>
          <p:pic>
            <p:nvPicPr>
              <p:cNvPr id="8" name="図 7" descr="背景パターン&#10;&#10;自動的に生成された説明">
                <a:extLst>
                  <a:ext uri="{FF2B5EF4-FFF2-40B4-BE49-F238E27FC236}">
                    <a16:creationId xmlns:a16="http://schemas.microsoft.com/office/drawing/2014/main" id="{172DBA7B-E054-5CE5-0F91-87FAA80109DE}"/>
                  </a:ext>
                </a:extLst>
              </p:cNvPr>
              <p:cNvPicPr>
                <a:picLocks noChangeAspect="1"/>
              </p:cNvPicPr>
              <p:nvPr/>
            </p:nvPicPr>
            <p:blipFill>
              <a:blip r:embed="rId10" cstate="print">
                <a:extLst>
                  <a:ext uri="{28A0092B-C50C-407E-A947-70E740481C1C}">
                    <a14:useLocalDpi xmlns:a14="http://schemas.microsoft.com/office/drawing/2010/main" val="0"/>
                  </a:ext>
                </a:extLst>
              </a:blip>
              <a:srcRect l="60347" t="735" r="1" b="47495"/>
              <a:stretch/>
            </p:blipFill>
            <p:spPr>
              <a:xfrm>
                <a:off x="10213106" y="3161621"/>
                <a:ext cx="998910" cy="978130"/>
              </a:xfrm>
              <a:prstGeom prst="rect">
                <a:avLst/>
              </a:prstGeom>
            </p:spPr>
          </p:pic>
        </p:grpSp>
      </p:grpSp>
      <p:sp>
        <p:nvSpPr>
          <p:cNvPr id="28" name="正方形/長方形 27">
            <a:extLst>
              <a:ext uri="{FF2B5EF4-FFF2-40B4-BE49-F238E27FC236}">
                <a16:creationId xmlns:a16="http://schemas.microsoft.com/office/drawing/2014/main" id="{E1095FA6-AE48-F39E-8405-7C998C2243C0}"/>
              </a:ext>
            </a:extLst>
          </p:cNvPr>
          <p:cNvSpPr/>
          <p:nvPr/>
        </p:nvSpPr>
        <p:spPr bwMode="auto">
          <a:xfrm>
            <a:off x="0" y="170766"/>
            <a:ext cx="12192000" cy="780151"/>
          </a:xfrm>
          <a:prstGeom prst="rect">
            <a:avLst/>
          </a:prstGeom>
          <a:solidFill>
            <a:srgbClr val="B4545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1" lang="ja-JP" altLang="en-US" sz="2000" b="0" i="0" u="none" strike="noStrike" cap="none" normalizeH="0" baseline="0">
              <a:ln>
                <a:noFill/>
              </a:ln>
              <a:solidFill>
                <a:schemeClr val="tx1"/>
              </a:solidFill>
              <a:effectLst/>
              <a:latin typeface="ＭＳ Ｐゴシック" pitchFamily="50" charset="-128"/>
              <a:ea typeface="ＭＳ Ｐゴシック" pitchFamily="50" charset="-128"/>
            </a:endParaRPr>
          </a:p>
        </p:txBody>
      </p:sp>
      <p:sp>
        <p:nvSpPr>
          <p:cNvPr id="24" name="楕円 23">
            <a:extLst>
              <a:ext uri="{FF2B5EF4-FFF2-40B4-BE49-F238E27FC236}">
                <a16:creationId xmlns:a16="http://schemas.microsoft.com/office/drawing/2014/main" id="{99B0A1AE-2280-7E95-F93B-4C72C5E94C73}"/>
              </a:ext>
            </a:extLst>
          </p:cNvPr>
          <p:cNvSpPr/>
          <p:nvPr/>
        </p:nvSpPr>
        <p:spPr>
          <a:xfrm>
            <a:off x="3854575" y="1187575"/>
            <a:ext cx="4482850" cy="448285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9" name="Titre 8">
            <a:extLst>
              <a:ext uri="{FF2B5EF4-FFF2-40B4-BE49-F238E27FC236}">
                <a16:creationId xmlns:a16="http://schemas.microsoft.com/office/drawing/2014/main" id="{D34B82EA-2EFF-4B6F-86AA-483941D40CF4}"/>
              </a:ext>
            </a:extLst>
          </p:cNvPr>
          <p:cNvSpPr>
            <a:spLocks noGrp="1"/>
          </p:cNvSpPr>
          <p:nvPr>
            <p:ph type="title" idx="4294967295"/>
          </p:nvPr>
        </p:nvSpPr>
        <p:spPr>
          <a:xfrm>
            <a:off x="335360" y="231545"/>
            <a:ext cx="10544371" cy="696933"/>
          </a:xfrm>
          <a:prstGeom prst="rect">
            <a:avLst/>
          </a:prstGeom>
        </p:spPr>
        <p:txBody>
          <a:bodyPr>
            <a:normAutofit fontScale="90000"/>
          </a:bodyPr>
          <a:lstStyle/>
          <a:p>
            <a:r>
              <a:rPr lang="en-US" altLang="ja-JP" sz="4000" b="1" dirty="0">
                <a:solidFill>
                  <a:schemeClr val="bg1"/>
                </a:solidFill>
                <a:latin typeface="BIZ UDPゴシック" panose="020B0400000000000000" pitchFamily="50" charset="-128"/>
                <a:ea typeface="BIZ UDPゴシック" panose="020B0400000000000000" pitchFamily="50" charset="-128"/>
              </a:rPr>
              <a:t>RS</a:t>
            </a:r>
            <a:r>
              <a:rPr lang="ja-JP" altLang="en-US" sz="4000" b="1" dirty="0">
                <a:solidFill>
                  <a:schemeClr val="bg1"/>
                </a:solidFill>
                <a:latin typeface="BIZ UDPゴシック" panose="020B0400000000000000" pitchFamily="50" charset="-128"/>
                <a:ea typeface="BIZ UDPゴシック" panose="020B0400000000000000" pitchFamily="50" charset="-128"/>
              </a:rPr>
              <a:t>ウイルス細気管支炎の発症機序</a:t>
            </a:r>
            <a:endParaRPr lang="fr-FR" sz="4000" b="1" dirty="0">
              <a:solidFill>
                <a:schemeClr val="bg1"/>
              </a:solidFill>
              <a:latin typeface="BIZ UDPゴシック" panose="020B0400000000000000" pitchFamily="50" charset="-128"/>
              <a:ea typeface="BIZ UDPゴシック" panose="020B0400000000000000" pitchFamily="50" charset="-128"/>
            </a:endParaRPr>
          </a:p>
        </p:txBody>
      </p:sp>
      <p:sp>
        <p:nvSpPr>
          <p:cNvPr id="82" name="Footer Placeholder 4">
            <a:extLst>
              <a:ext uri="{FF2B5EF4-FFF2-40B4-BE49-F238E27FC236}">
                <a16:creationId xmlns:a16="http://schemas.microsoft.com/office/drawing/2014/main" id="{130221B7-2B0A-405D-8304-793ED056ED31}"/>
              </a:ext>
            </a:extLst>
          </p:cNvPr>
          <p:cNvSpPr txBox="1">
            <a:spLocks/>
          </p:cNvSpPr>
          <p:nvPr/>
        </p:nvSpPr>
        <p:spPr>
          <a:xfrm>
            <a:off x="2063552" y="6405122"/>
            <a:ext cx="9962205" cy="24238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1. Collins PL, Crowe JE, Jr. Fields Virology. 5th ed (vol. 1). Philadelphia, PA: Wolters Kluwer Health/Lippincott Williams &amp; Wilkins;2007:1601</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1646; 2. </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1">
                  <a:extLst>
                    <a:ext uri="{A12FA001-AC4F-418D-AE19-62706E023703}">
                      <ahyp:hlinkClr xmlns:ahyp="http://schemas.microsoft.com/office/drawing/2018/hyperlinkcolor" val="tx"/>
                    </a:ext>
                  </a:extLst>
                </a:hlinkClick>
              </a:rPr>
              <a:t>Walsh EE</a:t>
            </a:r>
            <a:r>
              <a:rPr kumimoji="0" lang="en-US" sz="800" i="1"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1">
                  <a:extLst>
                    <a:ext uri="{A12FA001-AC4F-418D-AE19-62706E023703}">
                      <ahyp:hlinkClr xmlns:ahyp="http://schemas.microsoft.com/office/drawing/2018/hyperlinkcolor" val="tx"/>
                    </a:ext>
                  </a:extLst>
                </a:hlinkClick>
              </a:rPr>
              <a:t>, et al. J Infect Dis</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1">
                  <a:extLst>
                    <a:ext uri="{A12FA001-AC4F-418D-AE19-62706E023703}">
                      <ahyp:hlinkClr xmlns:ahyp="http://schemas.microsoft.com/office/drawing/2018/hyperlinkcolor" val="tx"/>
                    </a:ext>
                  </a:extLst>
                </a:hlinkClick>
              </a:rPr>
              <a:t>. 1997;175(4):814</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hlinkClick r:id="rId11">
                  <a:extLst>
                    <a:ext uri="{A12FA001-AC4F-418D-AE19-62706E023703}">
                      <ahyp:hlinkClr xmlns:ahyp="http://schemas.microsoft.com/office/drawing/2018/hyperlinkcolor" val="tx"/>
                    </a:ext>
                  </a:extLst>
                </a:hlinkClick>
              </a:rPr>
              <a:t>–</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1">
                  <a:extLst>
                    <a:ext uri="{A12FA001-AC4F-418D-AE19-62706E023703}">
                      <ahyp:hlinkClr xmlns:ahyp="http://schemas.microsoft.com/office/drawing/2018/hyperlinkcolor" val="tx"/>
                    </a:ext>
                  </a:extLst>
                </a:hlinkClick>
              </a:rPr>
              <a:t>820</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 3. </a:t>
            </a:r>
            <a:r>
              <a:rPr kumimoji="0" lang="en-US" sz="80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Mufson</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 MA, </a:t>
            </a:r>
            <a:r>
              <a:rPr kumimoji="0" lang="en-US" sz="800" i="1"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et al. J Gen </a:t>
            </a:r>
            <a:r>
              <a:rPr kumimoji="0" lang="en-US" sz="800" i="1"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Virol</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 1985;66 (10):2111</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hlinkClick r:id="rId12">
                  <a:extLst>
                    <a:ext uri="{A12FA001-AC4F-418D-AE19-62706E023703}">
                      <ahyp:hlinkClr xmlns:ahyp="http://schemas.microsoft.com/office/drawing/2018/hyperlinkcolor" val="tx"/>
                    </a:ext>
                  </a:extLst>
                </a:hlinkClick>
              </a:rPr>
              <a:t>–</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2">
                  <a:extLst>
                    <a:ext uri="{A12FA001-AC4F-418D-AE19-62706E023703}">
                      <ahyp:hlinkClr xmlns:ahyp="http://schemas.microsoft.com/office/drawing/2018/hyperlinkcolor" val="tx"/>
                    </a:ext>
                  </a:extLst>
                </a:hlinkClick>
              </a:rPr>
              <a:t>2124</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 4. </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3">
                  <a:extLst>
                    <a:ext uri="{A12FA001-AC4F-418D-AE19-62706E023703}">
                      <ahyp:hlinkClr xmlns:ahyp="http://schemas.microsoft.com/office/drawing/2018/hyperlinkcolor" val="tx"/>
                    </a:ext>
                  </a:extLst>
                </a:hlinkClick>
              </a:rPr>
              <a:t>Welliver TP, </a:t>
            </a:r>
            <a:r>
              <a:rPr kumimoji="0" lang="en-US" sz="800" i="1"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3">
                  <a:extLst>
                    <a:ext uri="{A12FA001-AC4F-418D-AE19-62706E023703}">
                      <ahyp:hlinkClr xmlns:ahyp="http://schemas.microsoft.com/office/drawing/2018/hyperlinkcolor" val="tx"/>
                    </a:ext>
                  </a:extLst>
                </a:hlinkClick>
              </a:rPr>
              <a:t>et al. J Infect Dis</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3">
                  <a:extLst>
                    <a:ext uri="{A12FA001-AC4F-418D-AE19-62706E023703}">
                      <ahyp:hlinkClr xmlns:ahyp="http://schemas.microsoft.com/office/drawing/2018/hyperlinkcolor" val="tx"/>
                    </a:ext>
                  </a:extLst>
                </a:hlinkClick>
              </a:rPr>
              <a:t>. 2007;195(8):1126</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hlinkClick r:id="rId13">
                  <a:extLst>
                    <a:ext uri="{A12FA001-AC4F-418D-AE19-62706E023703}">
                      <ahyp:hlinkClr xmlns:ahyp="http://schemas.microsoft.com/office/drawing/2018/hyperlinkcolor" val="tx"/>
                    </a:ext>
                  </a:extLst>
                </a:hlinkClick>
              </a:rPr>
              <a:t>–</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hlinkClick r:id="rId13">
                  <a:extLst>
                    <a:ext uri="{A12FA001-AC4F-418D-AE19-62706E023703}">
                      <ahyp:hlinkClr xmlns:ahyp="http://schemas.microsoft.com/office/drawing/2018/hyperlinkcolor" val="tx"/>
                    </a:ext>
                  </a:extLst>
                </a:hlinkClick>
              </a:rPr>
              <a:t>1136</a:t>
            </a: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 </a:t>
            </a:r>
          </a:p>
        </p:txBody>
      </p:sp>
      <p:sp>
        <p:nvSpPr>
          <p:cNvPr id="90" name="Rectangle 89">
            <a:extLst>
              <a:ext uri="{FF2B5EF4-FFF2-40B4-BE49-F238E27FC236}">
                <a16:creationId xmlns:a16="http://schemas.microsoft.com/office/drawing/2014/main" id="{3A66F167-B6F3-45CF-8CC2-D0784F04760F}"/>
              </a:ext>
            </a:extLst>
          </p:cNvPr>
          <p:cNvSpPr/>
          <p:nvPr/>
        </p:nvSpPr>
        <p:spPr>
          <a:xfrm>
            <a:off x="3411392" y="5662757"/>
            <a:ext cx="5758006" cy="646331"/>
          </a:xfrm>
          <a:prstGeom prst="rect">
            <a:avLst/>
          </a:prstGeom>
        </p:spPr>
        <p:txBody>
          <a:bodyPr wrap="square">
            <a:spAutoFit/>
          </a:bodyPr>
          <a:lstStyle/>
          <a:p>
            <a:pPr lvl="0" defTabSz="685800" eaLnBrk="0" hangingPunct="0">
              <a:spcBef>
                <a:spcPts val="450"/>
              </a:spcBef>
              <a:spcAft>
                <a:spcPts val="450"/>
              </a:spcAft>
              <a:defRPr/>
            </a:pPr>
            <a:r>
              <a:rPr kumimoji="0"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RS</a:t>
            </a: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ウイルスは気道上皮細胞に侵入し、</a:t>
            </a:r>
            <a:br>
              <a:rPr kumimoji="0"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br>
            <a:r>
              <a:rPr kumimoji="0" lang="ja-JP" altLang="en-US" b="1" dirty="0">
                <a:solidFill>
                  <a:prstClr val="black"/>
                </a:solidFill>
                <a:latin typeface="BIZ UDPゴシック" panose="020B0400000000000000" pitchFamily="50" charset="-128"/>
                <a:ea typeface="BIZ UDPゴシック" panose="020B0400000000000000" pitchFamily="50" charset="-128"/>
                <a:cs typeface="Arial" panose="020B0604020202020204" pitchFamily="34" charset="0"/>
              </a:rPr>
              <a:t>炎症、浮腫、合胞体形成及び粘膜脱落を引き起こす</a:t>
            </a:r>
            <a:r>
              <a:rPr kumimoji="0" lang="en-US" altLang="ja-JP" b="1" baseline="30000" dirty="0">
                <a:solidFill>
                  <a:prstClr val="black"/>
                </a:solidFill>
                <a:latin typeface="BIZ UDPゴシック" panose="020B0400000000000000" pitchFamily="50" charset="-128"/>
                <a:ea typeface="BIZ UDPゴシック" panose="020B0400000000000000" pitchFamily="50" charset="-128"/>
                <a:cs typeface="Arial" panose="020B0604020202020204" pitchFamily="34" charset="0"/>
              </a:rPr>
              <a:t>1-4</a:t>
            </a:r>
            <a:endParaRPr kumimoji="0" lang="en-US" sz="1800" b="1" i="0" u="none" strike="noStrike" kern="1200" cap="none" spc="0" normalizeH="0" baseline="3000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6" name="図 5">
            <a:extLst>
              <a:ext uri="{FF2B5EF4-FFF2-40B4-BE49-F238E27FC236}">
                <a16:creationId xmlns:a16="http://schemas.microsoft.com/office/drawing/2014/main" id="{4D8DD01A-B703-E2FF-FB5E-8AAD0EB66483}"/>
              </a:ext>
            </a:extLst>
          </p:cNvPr>
          <p:cNvPicPr>
            <a:picLocks noChangeAspect="1"/>
          </p:cNvPicPr>
          <p:nvPr/>
        </p:nvPicPr>
        <p:blipFill>
          <a:blip r:embed="rId14"/>
          <a:srcRect l="1465" t="11453" r="56432" b="8368"/>
          <a:stretch/>
        </p:blipFill>
        <p:spPr>
          <a:xfrm>
            <a:off x="4337628" y="1133441"/>
            <a:ext cx="3387595" cy="1616807"/>
          </a:xfrm>
          <a:prstGeom prst="rect">
            <a:avLst/>
          </a:prstGeom>
        </p:spPr>
      </p:pic>
      <p:pic>
        <p:nvPicPr>
          <p:cNvPr id="15" name="図 14">
            <a:extLst>
              <a:ext uri="{FF2B5EF4-FFF2-40B4-BE49-F238E27FC236}">
                <a16:creationId xmlns:a16="http://schemas.microsoft.com/office/drawing/2014/main" id="{8D3C0C0A-333A-9984-1575-1C1806BB365A}"/>
              </a:ext>
            </a:extLst>
          </p:cNvPr>
          <p:cNvPicPr>
            <a:picLocks noChangeAspect="1"/>
          </p:cNvPicPr>
          <p:nvPr/>
        </p:nvPicPr>
        <p:blipFill>
          <a:blip r:embed="rId14"/>
          <a:srcRect l="55501" t="11030" r="2395" b="3354"/>
          <a:stretch/>
        </p:blipFill>
        <p:spPr>
          <a:xfrm>
            <a:off x="3383184" y="2938477"/>
            <a:ext cx="5345320" cy="2724280"/>
          </a:xfrm>
          <a:prstGeom prst="rect">
            <a:avLst/>
          </a:prstGeom>
        </p:spPr>
      </p:pic>
      <p:sp>
        <p:nvSpPr>
          <p:cNvPr id="38" name="矢印: 上 37">
            <a:extLst>
              <a:ext uri="{FF2B5EF4-FFF2-40B4-BE49-F238E27FC236}">
                <a16:creationId xmlns:a16="http://schemas.microsoft.com/office/drawing/2014/main" id="{C107807E-86B0-814E-CA0B-EBAD7BE4304D}"/>
              </a:ext>
            </a:extLst>
          </p:cNvPr>
          <p:cNvSpPr/>
          <p:nvPr/>
        </p:nvSpPr>
        <p:spPr>
          <a:xfrm rot="20139718">
            <a:off x="1337604" y="2220816"/>
            <a:ext cx="108000" cy="576000"/>
          </a:xfrm>
          <a:prstGeom prst="upArrow">
            <a:avLst>
              <a:gd name="adj1" fmla="val 50000"/>
              <a:gd name="adj2" fmla="val 1127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grpSp>
        <p:nvGrpSpPr>
          <p:cNvPr id="39" name="グループ化 38">
            <a:extLst>
              <a:ext uri="{FF2B5EF4-FFF2-40B4-BE49-F238E27FC236}">
                <a16:creationId xmlns:a16="http://schemas.microsoft.com/office/drawing/2014/main" id="{8F0E9737-6F01-D44F-6FC5-0D67BDD2F1C7}"/>
              </a:ext>
            </a:extLst>
          </p:cNvPr>
          <p:cNvGrpSpPr/>
          <p:nvPr/>
        </p:nvGrpSpPr>
        <p:grpSpPr>
          <a:xfrm>
            <a:off x="1188962" y="2758913"/>
            <a:ext cx="1723691" cy="512384"/>
            <a:chOff x="5272134" y="5172853"/>
            <a:chExt cx="2398027" cy="712837"/>
          </a:xfrm>
        </p:grpSpPr>
        <p:sp>
          <p:nvSpPr>
            <p:cNvPr id="40" name="正方形/長方形 39">
              <a:extLst>
                <a:ext uri="{FF2B5EF4-FFF2-40B4-BE49-F238E27FC236}">
                  <a16:creationId xmlns:a16="http://schemas.microsoft.com/office/drawing/2014/main" id="{F69C9AAD-874B-872C-3BC8-2B60FCC4641B}"/>
                </a:ext>
              </a:extLst>
            </p:cNvPr>
            <p:cNvSpPr/>
            <p:nvPr/>
          </p:nvSpPr>
          <p:spPr>
            <a:xfrm>
              <a:off x="5272134" y="5617540"/>
              <a:ext cx="1770162" cy="1658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41" name="タイトル 3">
              <a:extLst>
                <a:ext uri="{FF2B5EF4-FFF2-40B4-BE49-F238E27FC236}">
                  <a16:creationId xmlns:a16="http://schemas.microsoft.com/office/drawing/2014/main" id="{876E4E30-B833-6C16-A817-08DEAB88A7E8}"/>
                </a:ext>
              </a:extLst>
            </p:cNvPr>
            <p:cNvSpPr txBox="1">
              <a:spLocks/>
            </p:cNvSpPr>
            <p:nvPr/>
          </p:nvSpPr>
          <p:spPr>
            <a:xfrm>
              <a:off x="5272134" y="5172853"/>
              <a:ext cx="2398027" cy="712837"/>
            </a:xfrm>
            <a:prstGeom prst="rect">
              <a:avLst/>
            </a:prstGeom>
          </p:spPr>
          <p:txBody>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ja-JP" altLang="en-US" sz="2200" dirty="0">
                  <a:latin typeface="BIZ UDPゴシック" panose="020B0400000000000000" pitchFamily="50" charset="-128"/>
                  <a:ea typeface="BIZ UDPゴシック" panose="020B0400000000000000" pitchFamily="50" charset="-128"/>
                </a:rPr>
                <a:t>細気管支</a:t>
              </a:r>
            </a:p>
          </p:txBody>
        </p:sp>
      </p:grpSp>
      <p:pic>
        <p:nvPicPr>
          <p:cNvPr id="16" name="オーディオ 15">
            <a:hlinkClick r:id="" action="ppaction://media"/>
            <a:extLst>
              <a:ext uri="{FF2B5EF4-FFF2-40B4-BE49-F238E27FC236}">
                <a16:creationId xmlns:a16="http://schemas.microsoft.com/office/drawing/2014/main" id="{0083BC4A-7E60-4713-BCE3-A69AEACAF14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84241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564">
        <p159:morph option="byObject"/>
      </p:transition>
    </mc:Choice>
    <mc:Fallback xmlns="">
      <p:transition spd="slow" advTm="9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bldLst>
      <p:bldP spid="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5B1C95D-E26F-4187-9912-9F1375B38A8F}"/>
              </a:ext>
            </a:extLst>
          </p:cNvPr>
          <p:cNvPicPr>
            <a:picLocks noChangeAspect="1"/>
          </p:cNvPicPr>
          <p:nvPr/>
        </p:nvPicPr>
        <p:blipFill>
          <a:blip r:embed="rId5"/>
          <a:srcRect l="1974" t="11355" r="2725" b="1987"/>
          <a:stretch/>
        </p:blipFill>
        <p:spPr>
          <a:xfrm>
            <a:off x="1919536" y="1802104"/>
            <a:ext cx="8002312" cy="4732388"/>
          </a:xfrm>
          <a:prstGeom prst="rect">
            <a:avLst/>
          </a:prstGeom>
        </p:spPr>
      </p:pic>
      <p:sp>
        <p:nvSpPr>
          <p:cNvPr id="5" name="タイトル 3">
            <a:extLst>
              <a:ext uri="{FF2B5EF4-FFF2-40B4-BE49-F238E27FC236}">
                <a16:creationId xmlns:a16="http://schemas.microsoft.com/office/drawing/2014/main" id="{04F915D3-693B-E8A9-DD09-44C2DCBAE5B8}"/>
              </a:ext>
            </a:extLst>
          </p:cNvPr>
          <p:cNvSpPr txBox="1">
            <a:spLocks/>
          </p:cNvSpPr>
          <p:nvPr/>
        </p:nvSpPr>
        <p:spPr>
          <a:xfrm>
            <a:off x="1343472" y="1196752"/>
            <a:ext cx="9505056" cy="712837"/>
          </a:xfrm>
          <a:prstGeom prst="rect">
            <a:avLst/>
          </a:prstGeom>
        </p:spPr>
        <p:txBody>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pPr algn="ctr"/>
            <a:r>
              <a:rPr lang="ja-JP" altLang="en-US" dirty="0">
                <a:latin typeface="BIZ UDPゴシック" panose="020B0400000000000000" pitchFamily="50" charset="-128"/>
                <a:ea typeface="BIZ UDPゴシック" panose="020B0400000000000000" pitchFamily="50" charset="-128"/>
              </a:rPr>
              <a:t>正期産児と早産児の細気管支 </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生後</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年以内</a:t>
            </a:r>
            <a:r>
              <a:rPr lang="en-US" altLang="ja-JP" dirty="0">
                <a:latin typeface="BIZ UDPゴシック" panose="020B0400000000000000" pitchFamily="50" charset="-128"/>
                <a:ea typeface="BIZ UDPゴシック" panose="020B0400000000000000" pitchFamily="50" charset="-128"/>
              </a:rPr>
              <a:t>―</a:t>
            </a:r>
            <a:endParaRPr lang="ja-JP" altLang="en-US" dirty="0">
              <a:latin typeface="BIZ UDPゴシック" panose="020B0400000000000000" pitchFamily="50" charset="-128"/>
              <a:ea typeface="BIZ UDPゴシック" panose="020B0400000000000000" pitchFamily="50" charset="-128"/>
            </a:endParaRPr>
          </a:p>
        </p:txBody>
      </p:sp>
      <p:pic>
        <p:nvPicPr>
          <p:cNvPr id="8" name="図 7" descr="テーブル, 部屋, 花 が含まれている画像&#10;&#10;自動的に生成された説明">
            <a:extLst>
              <a:ext uri="{FF2B5EF4-FFF2-40B4-BE49-F238E27FC236}">
                <a16:creationId xmlns:a16="http://schemas.microsoft.com/office/drawing/2014/main" id="{FE01207E-5A94-7531-4F58-2C68A841662F}"/>
              </a:ext>
            </a:extLst>
          </p:cNvPr>
          <p:cNvPicPr>
            <a:picLocks noChangeAspect="1"/>
          </p:cNvPicPr>
          <p:nvPr/>
        </p:nvPicPr>
        <p:blipFill>
          <a:blip r:embed="rId6">
            <a:extLst>
              <a:ext uri="{28A0092B-C50C-407E-A947-70E740481C1C}">
                <a14:useLocalDpi xmlns:a14="http://schemas.microsoft.com/office/drawing/2010/main" val="0"/>
              </a:ext>
            </a:extLst>
          </a:blip>
          <a:srcRect l="43700" t="23750" r="42125" b="56300"/>
          <a:stretch/>
        </p:blipFill>
        <p:spPr>
          <a:xfrm>
            <a:off x="623392" y="4293096"/>
            <a:ext cx="1296144" cy="1368152"/>
          </a:xfrm>
          <a:prstGeom prst="rect">
            <a:avLst/>
          </a:prstGeom>
        </p:spPr>
      </p:pic>
      <p:pic>
        <p:nvPicPr>
          <p:cNvPr id="13" name="図 12" descr="テーブル, 部屋, 花 が含まれている画像&#10;&#10;自動的に生成された説明">
            <a:extLst>
              <a:ext uri="{FF2B5EF4-FFF2-40B4-BE49-F238E27FC236}">
                <a16:creationId xmlns:a16="http://schemas.microsoft.com/office/drawing/2014/main" id="{91D5C229-5A53-8CCB-7594-770F02452857}"/>
              </a:ext>
            </a:extLst>
          </p:cNvPr>
          <p:cNvPicPr>
            <a:picLocks noChangeAspect="1"/>
          </p:cNvPicPr>
          <p:nvPr/>
        </p:nvPicPr>
        <p:blipFill>
          <a:blip r:embed="rId6">
            <a:extLst>
              <a:ext uri="{28A0092B-C50C-407E-A947-70E740481C1C}">
                <a14:useLocalDpi xmlns:a14="http://schemas.microsoft.com/office/drawing/2010/main" val="0"/>
              </a:ext>
            </a:extLst>
          </a:blip>
          <a:srcRect l="65679" t="22961" r="20146" b="57089"/>
          <a:stretch/>
        </p:blipFill>
        <p:spPr>
          <a:xfrm>
            <a:off x="1919536" y="4844414"/>
            <a:ext cx="1592460" cy="1680930"/>
          </a:xfrm>
          <a:prstGeom prst="rect">
            <a:avLst/>
          </a:prstGeom>
        </p:spPr>
      </p:pic>
      <p:pic>
        <p:nvPicPr>
          <p:cNvPr id="15" name="図 14" descr="テーブル, 部屋, 花 が含まれている画像&#10;&#10;自動的に生成された説明">
            <a:extLst>
              <a:ext uri="{FF2B5EF4-FFF2-40B4-BE49-F238E27FC236}">
                <a16:creationId xmlns:a16="http://schemas.microsoft.com/office/drawing/2014/main" id="{77B21F6B-F6A3-9B02-50D4-B324E67E0463}"/>
              </a:ext>
            </a:extLst>
          </p:cNvPr>
          <p:cNvPicPr>
            <a:picLocks noChangeAspect="1"/>
          </p:cNvPicPr>
          <p:nvPr/>
        </p:nvPicPr>
        <p:blipFill>
          <a:blip r:embed="rId6">
            <a:extLst>
              <a:ext uri="{28A0092B-C50C-407E-A947-70E740481C1C}">
                <a14:useLocalDpi xmlns:a14="http://schemas.microsoft.com/office/drawing/2010/main" val="0"/>
              </a:ext>
            </a:extLst>
          </a:blip>
          <a:srcRect l="67385" t="66379" r="18440" b="13671"/>
          <a:stretch/>
        </p:blipFill>
        <p:spPr>
          <a:xfrm>
            <a:off x="9984431" y="4651620"/>
            <a:ext cx="1506037" cy="1589706"/>
          </a:xfrm>
          <a:prstGeom prst="rect">
            <a:avLst/>
          </a:prstGeom>
        </p:spPr>
      </p:pic>
      <p:sp>
        <p:nvSpPr>
          <p:cNvPr id="17" name="Titre 8">
            <a:extLst>
              <a:ext uri="{FF2B5EF4-FFF2-40B4-BE49-F238E27FC236}">
                <a16:creationId xmlns:a16="http://schemas.microsoft.com/office/drawing/2014/main" id="{8B1935AE-0706-6D21-5EE1-6993E1C0D855}"/>
              </a:ext>
            </a:extLst>
          </p:cNvPr>
          <p:cNvSpPr txBox="1">
            <a:spLocks/>
          </p:cNvSpPr>
          <p:nvPr/>
        </p:nvSpPr>
        <p:spPr>
          <a:xfrm>
            <a:off x="335360" y="231545"/>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4000" dirty="0">
                <a:solidFill>
                  <a:schemeClr val="bg1"/>
                </a:solidFill>
                <a:latin typeface="BIZ UDPゴシック" panose="020B0400000000000000" pitchFamily="50" charset="-128"/>
                <a:ea typeface="BIZ UDPゴシック" panose="020B0400000000000000" pitchFamily="50" charset="-128"/>
              </a:rPr>
              <a:t>RS</a:t>
            </a:r>
            <a:r>
              <a:rPr lang="ja-JP" altLang="en-US" sz="4000" dirty="0">
                <a:solidFill>
                  <a:schemeClr val="bg1"/>
                </a:solidFill>
                <a:latin typeface="BIZ UDPゴシック" panose="020B0400000000000000" pitchFamily="50" charset="-128"/>
                <a:ea typeface="BIZ UDPゴシック" panose="020B0400000000000000" pitchFamily="50" charset="-128"/>
              </a:rPr>
              <a:t>ウイルス細気管支炎の発症機序</a:t>
            </a:r>
            <a:endParaRPr lang="fr-FR" sz="4000" dirty="0">
              <a:solidFill>
                <a:schemeClr val="bg1"/>
              </a:solidFill>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67BA29D9-2E1D-4E5E-BD83-7A7245EF23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99742274"/>
      </p:ext>
    </p:extLst>
  </p:cSld>
  <p:clrMapOvr>
    <a:masterClrMapping/>
  </p:clrMapOvr>
  <mc:AlternateContent xmlns:mc="http://schemas.openxmlformats.org/markup-compatibility/2006" xmlns:p14="http://schemas.microsoft.com/office/powerpoint/2010/main">
    <mc:Choice Requires="p14">
      <p:transition spd="slow" p14:dur="2000" advTm="28457"/>
    </mc:Choice>
    <mc:Fallback xmlns="">
      <p:transition spd="slow" advTm="2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xmlns="" r:id="rId8"/>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1"/>
          <p:cNvSpPr txBox="1">
            <a:spLocks/>
          </p:cNvSpPr>
          <p:nvPr/>
        </p:nvSpPr>
        <p:spPr bwMode="auto">
          <a:xfrm>
            <a:off x="1565191" y="5347853"/>
            <a:ext cx="9840220" cy="141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en-US" altLang="ja-JP"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59,600</a:t>
            </a:r>
            <a:r>
              <a:rPr kumimoji="1" lang="ja-JP" altLang="en-US"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人が</a:t>
            </a:r>
            <a:r>
              <a:rPr kumimoji="1" lang="en-US" altLang="ja-JP"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RSV</a:t>
            </a:r>
            <a:r>
              <a:rPr kumimoji="1" lang="ja-JP" altLang="en-US"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急性下気道炎で死亡したと推定</a:t>
            </a:r>
            <a:endParaRPr kumimoji="1" lang="en-US" altLang="ja-JP"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ja-JP" altLang="en-US"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国内でも疫学調査において死亡例の報告が認められる</a:t>
            </a:r>
            <a:endParaRPr kumimoji="1" lang="en-US" altLang="ja-JP"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endParaRPr>
          </a:p>
        </p:txBody>
      </p:sp>
      <p:sp>
        <p:nvSpPr>
          <p:cNvPr id="19" name="Titre 8">
            <a:extLst>
              <a:ext uri="{FF2B5EF4-FFF2-40B4-BE49-F238E27FC236}">
                <a16:creationId xmlns:a16="http://schemas.microsoft.com/office/drawing/2014/main" id="{5A4DDAC4-74ED-D62A-501E-BEB7F38CBE26}"/>
              </a:ext>
            </a:extLst>
          </p:cNvPr>
          <p:cNvSpPr txBox="1">
            <a:spLocks/>
          </p:cNvSpPr>
          <p:nvPr/>
        </p:nvSpPr>
        <p:spPr>
          <a:xfrm>
            <a:off x="335360" y="231545"/>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4000" dirty="0">
                <a:solidFill>
                  <a:schemeClr val="bg1"/>
                </a:solidFill>
                <a:latin typeface="BIZ UDPゴシック" panose="020B0400000000000000" pitchFamily="50" charset="-128"/>
                <a:ea typeface="BIZ UDPゴシック" panose="020B0400000000000000" pitchFamily="50" charset="-128"/>
              </a:rPr>
              <a:t>RSV</a:t>
            </a:r>
            <a:r>
              <a:rPr lang="ja-JP" altLang="en-US" sz="4000" dirty="0">
                <a:solidFill>
                  <a:schemeClr val="bg1"/>
                </a:solidFill>
                <a:latin typeface="BIZ UDPゴシック" panose="020B0400000000000000" pitchFamily="50" charset="-128"/>
                <a:ea typeface="BIZ UDPゴシック" panose="020B0400000000000000" pitchFamily="50" charset="-128"/>
              </a:rPr>
              <a:t>感染症の疾病負荷</a:t>
            </a:r>
            <a:r>
              <a:rPr lang="en-US" altLang="ja-JP" sz="4000" dirty="0">
                <a:solidFill>
                  <a:schemeClr val="bg1"/>
                </a:solidFill>
                <a:latin typeface="BIZ UDPゴシック" panose="020B0400000000000000" pitchFamily="50" charset="-128"/>
                <a:ea typeface="BIZ UDPゴシック" panose="020B0400000000000000" pitchFamily="50" charset="-128"/>
              </a:rPr>
              <a:t>(</a:t>
            </a:r>
            <a:r>
              <a:rPr lang="ja-JP" altLang="en-US" sz="4000" dirty="0">
                <a:solidFill>
                  <a:schemeClr val="bg1"/>
                </a:solidFill>
                <a:latin typeface="BIZ UDPゴシック" panose="020B0400000000000000" pitchFamily="50" charset="-128"/>
                <a:ea typeface="BIZ UDPゴシック" panose="020B0400000000000000" pitchFamily="50" charset="-128"/>
              </a:rPr>
              <a:t>世界</a:t>
            </a:r>
            <a:r>
              <a:rPr lang="en-US" altLang="ja-JP" sz="4000" dirty="0">
                <a:solidFill>
                  <a:schemeClr val="bg1"/>
                </a:solidFill>
                <a:latin typeface="BIZ UDPゴシック" panose="020B0400000000000000" pitchFamily="50" charset="-128"/>
                <a:ea typeface="BIZ UDPゴシック" panose="020B0400000000000000" pitchFamily="50" charset="-128"/>
              </a:rPr>
              <a:t>, 2015</a:t>
            </a:r>
            <a:r>
              <a:rPr lang="ja-JP" altLang="en-US" sz="4000" dirty="0">
                <a:solidFill>
                  <a:schemeClr val="bg1"/>
                </a:solidFill>
                <a:latin typeface="BIZ UDPゴシック" panose="020B0400000000000000" pitchFamily="50" charset="-128"/>
                <a:ea typeface="BIZ UDPゴシック" panose="020B0400000000000000" pitchFamily="50" charset="-128"/>
              </a:rPr>
              <a:t>年</a:t>
            </a:r>
            <a:r>
              <a:rPr lang="en-US" altLang="ja-JP" sz="4000" dirty="0">
                <a:solidFill>
                  <a:schemeClr val="bg1"/>
                </a:solidFill>
                <a:latin typeface="BIZ UDPゴシック" panose="020B0400000000000000" pitchFamily="50" charset="-128"/>
                <a:ea typeface="BIZ UDPゴシック" panose="020B0400000000000000" pitchFamily="50" charset="-128"/>
              </a:rPr>
              <a:t>)</a:t>
            </a:r>
          </a:p>
        </p:txBody>
      </p:sp>
      <p:sp>
        <p:nvSpPr>
          <p:cNvPr id="20" name="Footer Placeholder 4">
            <a:extLst>
              <a:ext uri="{FF2B5EF4-FFF2-40B4-BE49-F238E27FC236}">
                <a16:creationId xmlns:a16="http://schemas.microsoft.com/office/drawing/2014/main" id="{78AB1AF3-D461-D2FD-59ED-F5EDFB7092FD}"/>
              </a:ext>
            </a:extLst>
          </p:cNvPr>
          <p:cNvSpPr txBox="1">
            <a:spLocks/>
          </p:cNvSpPr>
          <p:nvPr/>
        </p:nvSpPr>
        <p:spPr>
          <a:xfrm>
            <a:off x="10435468" y="6453336"/>
            <a:ext cx="2142716" cy="62427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Shi T et al. Lancet.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河島尚志　他　小児科　</a:t>
            </a:r>
            <a:r>
              <a:rPr kumimoji="0" lang="en-US" altLang="ja-JP"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2023</a:t>
            </a:r>
          </a:p>
        </p:txBody>
      </p:sp>
      <p:grpSp>
        <p:nvGrpSpPr>
          <p:cNvPr id="2" name="グループ化 1">
            <a:extLst>
              <a:ext uri="{FF2B5EF4-FFF2-40B4-BE49-F238E27FC236}">
                <a16:creationId xmlns:a16="http://schemas.microsoft.com/office/drawing/2014/main" id="{2985DE04-8075-E740-EF6F-823AA24A07E8}"/>
              </a:ext>
            </a:extLst>
          </p:cNvPr>
          <p:cNvGrpSpPr/>
          <p:nvPr/>
        </p:nvGrpSpPr>
        <p:grpSpPr>
          <a:xfrm>
            <a:off x="546988" y="1319656"/>
            <a:ext cx="3905891" cy="3905891"/>
            <a:chOff x="546988" y="1319656"/>
            <a:chExt cx="3905891" cy="3905891"/>
          </a:xfrm>
        </p:grpSpPr>
        <p:sp>
          <p:nvSpPr>
            <p:cNvPr id="25" name="楕円 24">
              <a:extLst>
                <a:ext uri="{FF2B5EF4-FFF2-40B4-BE49-F238E27FC236}">
                  <a16:creationId xmlns:a16="http://schemas.microsoft.com/office/drawing/2014/main" id="{97CAFD6A-D228-974F-8668-E754E8C6DE5F}"/>
                </a:ext>
              </a:extLst>
            </p:cNvPr>
            <p:cNvSpPr/>
            <p:nvPr/>
          </p:nvSpPr>
          <p:spPr>
            <a:xfrm>
              <a:off x="546988" y="1319656"/>
              <a:ext cx="3905891" cy="3905891"/>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7" name="コンテンツ プレースホルダー 1"/>
            <p:cNvSpPr txBox="1">
              <a:spLocks/>
            </p:cNvSpPr>
            <p:nvPr/>
          </p:nvSpPr>
          <p:spPr bwMode="auto">
            <a:xfrm>
              <a:off x="1258597" y="4399233"/>
              <a:ext cx="2588491" cy="39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ja-JP"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5</a:t>
              </a:r>
              <a:r>
                <a:rPr kumimoji="1" lang="ja-JP" altLang="en-US"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歳未満小児</a:t>
              </a:r>
            </a:p>
          </p:txBody>
        </p:sp>
        <p:pic>
          <p:nvPicPr>
            <p:cNvPr id="21" name="図 20" descr="テーブル, 部屋, 花 が含まれている画像&#10;&#10;自動的に生成された説明">
              <a:extLst>
                <a:ext uri="{FF2B5EF4-FFF2-40B4-BE49-F238E27FC236}">
                  <a16:creationId xmlns:a16="http://schemas.microsoft.com/office/drawing/2014/main" id="{F6AE5DD5-D742-96A6-EBDA-F2E57817AB90}"/>
                </a:ext>
              </a:extLst>
            </p:cNvPr>
            <p:cNvPicPr>
              <a:picLocks noChangeAspect="1"/>
            </p:cNvPicPr>
            <p:nvPr/>
          </p:nvPicPr>
          <p:blipFill>
            <a:blip r:embed="rId6">
              <a:extLst>
                <a:ext uri="{28A0092B-C50C-407E-A947-70E740481C1C}">
                  <a14:useLocalDpi xmlns:a14="http://schemas.microsoft.com/office/drawing/2010/main" val="0"/>
                </a:ext>
              </a:extLst>
            </a:blip>
            <a:srcRect l="43700" t="23750" r="42125" b="56300"/>
            <a:stretch/>
          </p:blipFill>
          <p:spPr>
            <a:xfrm>
              <a:off x="718350" y="1686715"/>
              <a:ext cx="1506037" cy="1589706"/>
            </a:xfrm>
            <a:prstGeom prst="rect">
              <a:avLst/>
            </a:prstGeom>
          </p:spPr>
        </p:pic>
        <p:pic>
          <p:nvPicPr>
            <p:cNvPr id="22" name="図 21" descr="テーブル, 部屋, 花 が含まれている画像&#10;&#10;自動的に生成された説明">
              <a:extLst>
                <a:ext uri="{FF2B5EF4-FFF2-40B4-BE49-F238E27FC236}">
                  <a16:creationId xmlns:a16="http://schemas.microsoft.com/office/drawing/2014/main" id="{BA31858C-0AB6-BF01-1267-1E8B695FF535}"/>
                </a:ext>
              </a:extLst>
            </p:cNvPr>
            <p:cNvPicPr>
              <a:picLocks noChangeAspect="1"/>
            </p:cNvPicPr>
            <p:nvPr/>
          </p:nvPicPr>
          <p:blipFill>
            <a:blip r:embed="rId6">
              <a:extLst>
                <a:ext uri="{28A0092B-C50C-407E-A947-70E740481C1C}">
                  <a14:useLocalDpi xmlns:a14="http://schemas.microsoft.com/office/drawing/2010/main" val="0"/>
                </a:ext>
              </a:extLst>
            </a:blip>
            <a:srcRect l="65679" t="22961" r="20146" b="57089"/>
            <a:stretch/>
          </p:blipFill>
          <p:spPr>
            <a:xfrm>
              <a:off x="1767164" y="2613162"/>
              <a:ext cx="1592460" cy="1680930"/>
            </a:xfrm>
            <a:prstGeom prst="rect">
              <a:avLst/>
            </a:prstGeom>
          </p:spPr>
        </p:pic>
        <p:pic>
          <p:nvPicPr>
            <p:cNvPr id="23" name="図 22" descr="テーブル, 部屋, 花 が含まれている画像&#10;&#10;自動的に生成された説明">
              <a:extLst>
                <a:ext uri="{FF2B5EF4-FFF2-40B4-BE49-F238E27FC236}">
                  <a16:creationId xmlns:a16="http://schemas.microsoft.com/office/drawing/2014/main" id="{974ED1DB-4C3A-36A3-572F-20FFF504C3CF}"/>
                </a:ext>
              </a:extLst>
            </p:cNvPr>
            <p:cNvPicPr>
              <a:picLocks noChangeAspect="1"/>
            </p:cNvPicPr>
            <p:nvPr/>
          </p:nvPicPr>
          <p:blipFill>
            <a:blip r:embed="rId6">
              <a:extLst>
                <a:ext uri="{28A0092B-C50C-407E-A947-70E740481C1C}">
                  <a14:useLocalDpi xmlns:a14="http://schemas.microsoft.com/office/drawing/2010/main" val="0"/>
                </a:ext>
              </a:extLst>
            </a:blip>
            <a:srcRect l="67385" t="66379" r="18440" b="13671"/>
            <a:stretch/>
          </p:blipFill>
          <p:spPr>
            <a:xfrm>
              <a:off x="2844933" y="1740426"/>
              <a:ext cx="1506037" cy="1589706"/>
            </a:xfrm>
            <a:prstGeom prst="rect">
              <a:avLst/>
            </a:prstGeom>
          </p:spPr>
        </p:pic>
      </p:grpSp>
      <p:grpSp>
        <p:nvGrpSpPr>
          <p:cNvPr id="5" name="グループ化 4">
            <a:extLst>
              <a:ext uri="{FF2B5EF4-FFF2-40B4-BE49-F238E27FC236}">
                <a16:creationId xmlns:a16="http://schemas.microsoft.com/office/drawing/2014/main" id="{D347C702-4D71-FCCC-E3F4-A8312612A263}"/>
              </a:ext>
            </a:extLst>
          </p:cNvPr>
          <p:cNvGrpSpPr/>
          <p:nvPr/>
        </p:nvGrpSpPr>
        <p:grpSpPr>
          <a:xfrm>
            <a:off x="4255388" y="1163889"/>
            <a:ext cx="3905891" cy="4061658"/>
            <a:chOff x="4255388" y="1163889"/>
            <a:chExt cx="3905891" cy="4061658"/>
          </a:xfrm>
        </p:grpSpPr>
        <p:sp>
          <p:nvSpPr>
            <p:cNvPr id="26" name="楕円 25">
              <a:extLst>
                <a:ext uri="{FF2B5EF4-FFF2-40B4-BE49-F238E27FC236}">
                  <a16:creationId xmlns:a16="http://schemas.microsoft.com/office/drawing/2014/main" id="{625B4DA7-F5F6-3BCC-DB50-D28283A26909}"/>
                </a:ext>
              </a:extLst>
            </p:cNvPr>
            <p:cNvSpPr/>
            <p:nvPr/>
          </p:nvSpPr>
          <p:spPr>
            <a:xfrm>
              <a:off x="4255388" y="1319656"/>
              <a:ext cx="3905891" cy="3905891"/>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0" name="コンテンツ プレースホルダー 1"/>
            <p:cNvSpPr txBox="1">
              <a:spLocks/>
            </p:cNvSpPr>
            <p:nvPr/>
          </p:nvSpPr>
          <p:spPr bwMode="auto">
            <a:xfrm>
              <a:off x="4960647" y="4013546"/>
              <a:ext cx="2588491" cy="108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ja-JP"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3310</a:t>
              </a:r>
              <a:r>
                <a:rPr kumimoji="1" lang="ja-JP" altLang="en-US"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万人が</a:t>
              </a:r>
              <a:endParaRPr kumimoji="1" lang="en-US" altLang="ja-JP"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ja-JP" altLang="en-US"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下気道炎に</a:t>
              </a:r>
            </a:p>
          </p:txBody>
        </p:sp>
        <p:pic>
          <p:nvPicPr>
            <p:cNvPr id="31" name="図 30" descr="ゲームのキャラクター&#10;&#10;AI によって生成されたコンテンツは間違っている可能性があります。">
              <a:extLst>
                <a:ext uri="{FF2B5EF4-FFF2-40B4-BE49-F238E27FC236}">
                  <a16:creationId xmlns:a16="http://schemas.microsoft.com/office/drawing/2014/main" id="{10F1FFF3-5407-5CA3-7578-4B8E752511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9768" y="1163889"/>
              <a:ext cx="2245794" cy="3153494"/>
            </a:xfrm>
            <a:prstGeom prst="rect">
              <a:avLst/>
            </a:prstGeom>
          </p:spPr>
        </p:pic>
      </p:grpSp>
      <p:grpSp>
        <p:nvGrpSpPr>
          <p:cNvPr id="6" name="グループ化 5">
            <a:extLst>
              <a:ext uri="{FF2B5EF4-FFF2-40B4-BE49-F238E27FC236}">
                <a16:creationId xmlns:a16="http://schemas.microsoft.com/office/drawing/2014/main" id="{5A4CD7E0-42F4-EC1A-9853-B9D7B99567AB}"/>
              </a:ext>
            </a:extLst>
          </p:cNvPr>
          <p:cNvGrpSpPr/>
          <p:nvPr/>
        </p:nvGrpSpPr>
        <p:grpSpPr>
          <a:xfrm>
            <a:off x="7957438" y="1319656"/>
            <a:ext cx="3905891" cy="3905891"/>
            <a:chOff x="7957438" y="1319656"/>
            <a:chExt cx="3905891" cy="3905891"/>
          </a:xfrm>
        </p:grpSpPr>
        <p:sp>
          <p:nvSpPr>
            <p:cNvPr id="28" name="楕円 27">
              <a:extLst>
                <a:ext uri="{FF2B5EF4-FFF2-40B4-BE49-F238E27FC236}">
                  <a16:creationId xmlns:a16="http://schemas.microsoft.com/office/drawing/2014/main" id="{09B7C589-CD6A-F33E-0647-54F362EFB9F1}"/>
                </a:ext>
              </a:extLst>
            </p:cNvPr>
            <p:cNvSpPr/>
            <p:nvPr/>
          </p:nvSpPr>
          <p:spPr>
            <a:xfrm>
              <a:off x="7957438" y="1319656"/>
              <a:ext cx="3905891" cy="3905891"/>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13" name="コンテンツ プレースホルダー 1"/>
            <p:cNvSpPr txBox="1">
              <a:spLocks/>
            </p:cNvSpPr>
            <p:nvPr/>
          </p:nvSpPr>
          <p:spPr bwMode="auto">
            <a:xfrm>
              <a:off x="8686879" y="4053286"/>
              <a:ext cx="2588491" cy="108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ja-JP"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320</a:t>
              </a:r>
              <a:r>
                <a:rPr kumimoji="1" lang="ja-JP" altLang="en-US"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万人が</a:t>
              </a:r>
              <a:endParaRPr kumimoji="1" lang="en-US" altLang="ja-JP"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ja-JP" altLang="en-US" sz="2800" b="0"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ahoma" panose="020B0604030504040204" pitchFamily="34" charset="0"/>
                </a:rPr>
                <a:t>入院に</a:t>
              </a:r>
            </a:p>
          </p:txBody>
        </p:sp>
        <p:pic>
          <p:nvPicPr>
            <p:cNvPr id="33" name="図 32" descr="アイコン&#10;&#10;AI によって生成されたコンテンツは間違っている可能性があります。">
              <a:extLst>
                <a:ext uri="{FF2B5EF4-FFF2-40B4-BE49-F238E27FC236}">
                  <a16:creationId xmlns:a16="http://schemas.microsoft.com/office/drawing/2014/main" id="{1D542728-BFEA-E877-00C7-BD7CDDDB36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9263" y="1332108"/>
              <a:ext cx="2864825" cy="2880145"/>
            </a:xfrm>
            <a:prstGeom prst="rect">
              <a:avLst/>
            </a:prstGeom>
          </p:spPr>
        </p:pic>
      </p:grpSp>
      <p:sp>
        <p:nvSpPr>
          <p:cNvPr id="3" name="右矢印 2"/>
          <p:cNvSpPr/>
          <p:nvPr/>
        </p:nvSpPr>
        <p:spPr>
          <a:xfrm>
            <a:off x="4270823" y="2761897"/>
            <a:ext cx="505290" cy="987303"/>
          </a:xfrm>
          <a:prstGeom prst="rightArrow">
            <a:avLst>
              <a:gd name="adj1" fmla="val 50000"/>
              <a:gd name="adj2" fmla="val 72621"/>
            </a:avLst>
          </a:prstGeom>
          <a:solidFill>
            <a:srgbClr val="72B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 name="右矢印 2">
            <a:extLst>
              <a:ext uri="{FF2B5EF4-FFF2-40B4-BE49-F238E27FC236}">
                <a16:creationId xmlns:a16="http://schemas.microsoft.com/office/drawing/2014/main" id="{3B03882B-0D46-99F7-D624-E55A40A5C4A1}"/>
              </a:ext>
            </a:extLst>
          </p:cNvPr>
          <p:cNvSpPr/>
          <p:nvPr/>
        </p:nvSpPr>
        <p:spPr>
          <a:xfrm>
            <a:off x="7883973" y="2761897"/>
            <a:ext cx="505290" cy="987303"/>
          </a:xfrm>
          <a:prstGeom prst="rightArrow">
            <a:avLst>
              <a:gd name="adj1" fmla="val 50000"/>
              <a:gd name="adj2" fmla="val 72621"/>
            </a:avLst>
          </a:prstGeom>
          <a:solidFill>
            <a:srgbClr val="72B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オーディオ 7">
            <a:hlinkClick r:id="" action="ppaction://media"/>
            <a:extLst>
              <a:ext uri="{FF2B5EF4-FFF2-40B4-BE49-F238E27FC236}">
                <a16:creationId xmlns:a16="http://schemas.microsoft.com/office/drawing/2014/main" id="{5E117A4E-DB94-492C-ACB6-FA6CAE16E95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51242560"/>
      </p:ext>
    </p:extLst>
  </p:cSld>
  <p:clrMapOvr>
    <a:masterClrMapping/>
  </p:clrMapOvr>
  <mc:AlternateContent xmlns:mc="http://schemas.openxmlformats.org/markup-compatibility/2006" xmlns:p14="http://schemas.microsoft.com/office/powerpoint/2010/main">
    <mc:Choice Requires="p14">
      <p:transition spd="slow" p14:dur="2000" advTm="43945"/>
    </mc:Choice>
    <mc:Fallback xmlns="">
      <p:transition spd="slow" advTm="4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fade">
                                      <p:cBhvr>
                                        <p:cTn id="3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3"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DF3DCE82-2679-9D2B-3512-8D6A4353A2C6}"/>
              </a:ext>
            </a:extLst>
          </p:cNvPr>
          <p:cNvSpPr/>
          <p:nvPr/>
        </p:nvSpPr>
        <p:spPr>
          <a:xfrm>
            <a:off x="407368" y="1289291"/>
            <a:ext cx="11377263" cy="512354"/>
          </a:xfrm>
          <a:prstGeom prst="roundRect">
            <a:avLst>
              <a:gd name="adj" fmla="val 50000"/>
            </a:avLst>
          </a:prstGeom>
          <a:solidFill>
            <a:srgbClr val="78C3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5" name="テキスト ボックス 4">
            <a:extLst>
              <a:ext uri="{FF2B5EF4-FFF2-40B4-BE49-F238E27FC236}">
                <a16:creationId xmlns:a16="http://schemas.microsoft.com/office/drawing/2014/main" id="{5E528B41-4D50-AA63-9AF9-C48504A3709C}"/>
              </a:ext>
            </a:extLst>
          </p:cNvPr>
          <p:cNvSpPr txBox="1"/>
          <p:nvPr/>
        </p:nvSpPr>
        <p:spPr>
          <a:xfrm>
            <a:off x="10891544" y="13560715"/>
            <a:ext cx="1059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演者作成</a:t>
            </a:r>
          </a:p>
        </p:txBody>
      </p:sp>
      <p:sp>
        <p:nvSpPr>
          <p:cNvPr id="7" name="Titre 8">
            <a:extLst>
              <a:ext uri="{FF2B5EF4-FFF2-40B4-BE49-F238E27FC236}">
                <a16:creationId xmlns:a16="http://schemas.microsoft.com/office/drawing/2014/main" id="{0689A31F-55AF-0111-25BF-CD712EA4A725}"/>
              </a:ext>
            </a:extLst>
          </p:cNvPr>
          <p:cNvSpPr txBox="1">
            <a:spLocks/>
          </p:cNvSpPr>
          <p:nvPr/>
        </p:nvSpPr>
        <p:spPr>
          <a:xfrm>
            <a:off x="335360" y="231545"/>
            <a:ext cx="10544371" cy="696933"/>
          </a:xfrm>
          <a:prstGeom prst="rect">
            <a:avLst/>
          </a:prstGeom>
        </p:spPr>
        <p:txBody>
          <a:bodyPr>
            <a:normAutofit fontScale="97500"/>
          </a:bodyPr>
          <a:lstStyle>
            <a:lvl1pPr algn="l" defTabSz="914400" rtl="0" eaLnBrk="1" latinLnBrk="0" hangingPunct="1">
              <a:spcBef>
                <a:spcPct val="0"/>
              </a:spcBef>
              <a:buNone/>
              <a:defRPr kumimoji="1" sz="3200" b="1" kern="1200" baseline="0">
                <a:solidFill>
                  <a:schemeClr val="tx1"/>
                </a:solidFill>
                <a:latin typeface="Arial" pitchFamily="34" charset="0"/>
                <a:ea typeface="ＭＳ Ｐゴシック" pitchFamily="50" charset="-128"/>
                <a:cs typeface="+mj-cs"/>
              </a:defRPr>
            </a:lvl1pPr>
          </a:lstStyle>
          <a:p>
            <a:r>
              <a:rPr lang="en-US" altLang="ja-JP" sz="4000" dirty="0">
                <a:solidFill>
                  <a:schemeClr val="bg1"/>
                </a:solidFill>
                <a:latin typeface="BIZ UDPゴシック" panose="020B0400000000000000" pitchFamily="50" charset="-128"/>
                <a:ea typeface="BIZ UDPゴシック" panose="020B0400000000000000" pitchFamily="50" charset="-128"/>
              </a:rPr>
              <a:t>RSV</a:t>
            </a:r>
            <a:r>
              <a:rPr lang="ja-JP" altLang="en-US" sz="4000" dirty="0">
                <a:solidFill>
                  <a:schemeClr val="bg1"/>
                </a:solidFill>
                <a:latin typeface="BIZ UDPゴシック" panose="020B0400000000000000" pitchFamily="50" charset="-128"/>
                <a:ea typeface="BIZ UDPゴシック" panose="020B0400000000000000" pitchFamily="50" charset="-128"/>
              </a:rPr>
              <a:t>感染症の感染経路と特徴</a:t>
            </a:r>
            <a:endParaRPr lang="en-US" altLang="ja-JP" sz="4000" dirty="0">
              <a:solidFill>
                <a:schemeClr val="bg1"/>
              </a:solidFill>
              <a:latin typeface="BIZ UDPゴシック" panose="020B0400000000000000" pitchFamily="50" charset="-128"/>
              <a:ea typeface="BIZ UDPゴシック" panose="020B0400000000000000" pitchFamily="50" charset="-128"/>
            </a:endParaRPr>
          </a:p>
        </p:txBody>
      </p:sp>
      <p:sp>
        <p:nvSpPr>
          <p:cNvPr id="8" name="Footer Placeholder 4">
            <a:extLst>
              <a:ext uri="{FF2B5EF4-FFF2-40B4-BE49-F238E27FC236}">
                <a16:creationId xmlns:a16="http://schemas.microsoft.com/office/drawing/2014/main" id="{146BA3B4-9387-F93A-D856-545DABEE8A1D}"/>
              </a:ext>
            </a:extLst>
          </p:cNvPr>
          <p:cNvSpPr txBox="1">
            <a:spLocks/>
          </p:cNvSpPr>
          <p:nvPr/>
        </p:nvSpPr>
        <p:spPr>
          <a:xfrm>
            <a:off x="11278266" y="6492710"/>
            <a:ext cx="976702" cy="26333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a:rPr>
              <a:t>演者作成</a:t>
            </a:r>
          </a:p>
        </p:txBody>
      </p:sp>
      <p:sp>
        <p:nvSpPr>
          <p:cNvPr id="10" name="Content Placeholder 2">
            <a:extLst>
              <a:ext uri="{FF2B5EF4-FFF2-40B4-BE49-F238E27FC236}">
                <a16:creationId xmlns:a16="http://schemas.microsoft.com/office/drawing/2014/main" id="{F28F05A3-F675-FC79-B4AE-1EFA11920543}"/>
              </a:ext>
            </a:extLst>
          </p:cNvPr>
          <p:cNvSpPr txBox="1">
            <a:spLocks/>
          </p:cNvSpPr>
          <p:nvPr/>
        </p:nvSpPr>
        <p:spPr>
          <a:xfrm>
            <a:off x="734779" y="1268687"/>
            <a:ext cx="10009112" cy="4924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ja-JP" altLang="en-US" sz="32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感染経路	</a:t>
            </a:r>
            <a:endParaRPr kumimoji="0"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sp>
        <p:nvSpPr>
          <p:cNvPr id="29" name="正方形/長方形 28">
            <a:extLst>
              <a:ext uri="{FF2B5EF4-FFF2-40B4-BE49-F238E27FC236}">
                <a16:creationId xmlns:a16="http://schemas.microsoft.com/office/drawing/2014/main" id="{33127404-4253-67B1-7BA0-0B9E6896CB1C}"/>
              </a:ext>
            </a:extLst>
          </p:cNvPr>
          <p:cNvSpPr/>
          <p:nvPr/>
        </p:nvSpPr>
        <p:spPr>
          <a:xfrm>
            <a:off x="839416" y="2257258"/>
            <a:ext cx="1440160" cy="1804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30" name="正方形/長方形 29">
            <a:extLst>
              <a:ext uri="{FF2B5EF4-FFF2-40B4-BE49-F238E27FC236}">
                <a16:creationId xmlns:a16="http://schemas.microsoft.com/office/drawing/2014/main" id="{483EC9FE-BB51-E4F0-8F1A-F1A2DF90D2D0}"/>
              </a:ext>
            </a:extLst>
          </p:cNvPr>
          <p:cNvSpPr/>
          <p:nvPr/>
        </p:nvSpPr>
        <p:spPr>
          <a:xfrm>
            <a:off x="2439616" y="2257258"/>
            <a:ext cx="1476000" cy="1804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kumimoji="1" lang="ja-JP" altLang="en-US" sz="1000" dirty="0">
              <a:solidFill>
                <a:schemeClr val="tx1"/>
              </a:solidFill>
            </a:endParaRPr>
          </a:p>
        </p:txBody>
      </p:sp>
      <p:sp>
        <p:nvSpPr>
          <p:cNvPr id="31" name="正方形/長方形 30">
            <a:extLst>
              <a:ext uri="{FF2B5EF4-FFF2-40B4-BE49-F238E27FC236}">
                <a16:creationId xmlns:a16="http://schemas.microsoft.com/office/drawing/2014/main" id="{8D145E1F-1E17-1A96-E1EC-1E7981666419}"/>
              </a:ext>
            </a:extLst>
          </p:cNvPr>
          <p:cNvSpPr/>
          <p:nvPr/>
        </p:nvSpPr>
        <p:spPr>
          <a:xfrm>
            <a:off x="839720" y="2678117"/>
            <a:ext cx="2700000" cy="1748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sp>
        <p:nvSpPr>
          <p:cNvPr id="27" name="Content Placeholder 2">
            <a:extLst>
              <a:ext uri="{FF2B5EF4-FFF2-40B4-BE49-F238E27FC236}">
                <a16:creationId xmlns:a16="http://schemas.microsoft.com/office/drawing/2014/main" id="{CCAF7C9D-AF14-1AF8-1862-D85C5B9CC760}"/>
              </a:ext>
            </a:extLst>
          </p:cNvPr>
          <p:cNvSpPr txBox="1">
            <a:spLocks/>
          </p:cNvSpPr>
          <p:nvPr/>
        </p:nvSpPr>
        <p:spPr>
          <a:xfrm>
            <a:off x="853405" y="1997123"/>
            <a:ext cx="10931226" cy="86177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ja-JP" altLang="en-US"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飛沫感染、接触感染（汚染された手指、物品を介しての感染</a:t>
            </a:r>
            <a:r>
              <a:rPr kumimoji="0"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br>
              <a:rPr kumimoji="0" lang="en-US" altLang="ja-JP"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ja-JP" altLang="en-US"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鼻粘膜・眼球粘膜からの感染が多い。</a:t>
            </a:r>
            <a:endPar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5109F73D-9A87-F847-91C4-EC741D13CA9F}"/>
              </a:ext>
            </a:extLst>
          </p:cNvPr>
          <p:cNvGrpSpPr/>
          <p:nvPr/>
        </p:nvGrpSpPr>
        <p:grpSpPr>
          <a:xfrm>
            <a:off x="1244135" y="3566984"/>
            <a:ext cx="2970161" cy="2926545"/>
            <a:chOff x="1244135" y="3566984"/>
            <a:chExt cx="2970161" cy="2926545"/>
          </a:xfrm>
        </p:grpSpPr>
        <p:sp>
          <p:nvSpPr>
            <p:cNvPr id="32" name="楕円 31">
              <a:extLst>
                <a:ext uri="{FF2B5EF4-FFF2-40B4-BE49-F238E27FC236}">
                  <a16:creationId xmlns:a16="http://schemas.microsoft.com/office/drawing/2014/main" id="{9D63949C-462C-FB63-E348-794BEED9FDA9}"/>
                </a:ext>
              </a:extLst>
            </p:cNvPr>
            <p:cNvSpPr/>
            <p:nvPr/>
          </p:nvSpPr>
          <p:spPr>
            <a:xfrm>
              <a:off x="1244135" y="3566984"/>
              <a:ext cx="2926545" cy="2926545"/>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pic>
          <p:nvPicPr>
            <p:cNvPr id="18" name="図 17" descr="背景パターン&#10;&#10;AI によって生成されたコンテンツは間違っている可能性があります。">
              <a:extLst>
                <a:ext uri="{FF2B5EF4-FFF2-40B4-BE49-F238E27FC236}">
                  <a16:creationId xmlns:a16="http://schemas.microsoft.com/office/drawing/2014/main" id="{C6FB5C94-089C-95A1-2B44-AAEF1EDA741B}"/>
                </a:ext>
              </a:extLst>
            </p:cNvPr>
            <p:cNvPicPr>
              <a:picLocks noChangeAspect="1"/>
            </p:cNvPicPr>
            <p:nvPr/>
          </p:nvPicPr>
          <p:blipFill>
            <a:blip r:embed="rId6">
              <a:extLst>
                <a:ext uri="{28A0092B-C50C-407E-A947-70E740481C1C}">
                  <a14:useLocalDpi xmlns:a14="http://schemas.microsoft.com/office/drawing/2010/main" val="0"/>
                </a:ext>
              </a:extLst>
            </a:blip>
            <a:srcRect l="71014" t="48948" r="-790" b="18062"/>
            <a:stretch/>
          </p:blipFill>
          <p:spPr>
            <a:xfrm>
              <a:off x="2151008" y="4000357"/>
              <a:ext cx="2063288" cy="1618884"/>
            </a:xfrm>
            <a:prstGeom prst="rect">
              <a:avLst/>
            </a:prstGeom>
          </p:spPr>
        </p:pic>
        <p:pic>
          <p:nvPicPr>
            <p:cNvPr id="33" name="図 32" descr="橋 が含まれている画像&#10;&#10;AI によって生成されたコンテンツは間違っている可能性があります。">
              <a:extLst>
                <a:ext uri="{FF2B5EF4-FFF2-40B4-BE49-F238E27FC236}">
                  <a16:creationId xmlns:a16="http://schemas.microsoft.com/office/drawing/2014/main" id="{042CAE51-1DED-417A-D609-7588275331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82456" y="4458263"/>
              <a:ext cx="674727" cy="902146"/>
            </a:xfrm>
            <a:prstGeom prst="rect">
              <a:avLst/>
            </a:prstGeom>
          </p:spPr>
        </p:pic>
        <p:pic>
          <p:nvPicPr>
            <p:cNvPr id="35" name="図 34"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31DE6497-675D-237D-A60F-F133A210D396}"/>
                </a:ext>
              </a:extLst>
            </p:cNvPr>
            <p:cNvPicPr>
              <a:picLocks noChangeAspect="1"/>
            </p:cNvPicPr>
            <p:nvPr/>
          </p:nvPicPr>
          <p:blipFill>
            <a:blip r:embed="rId8">
              <a:extLst>
                <a:ext uri="{28A0092B-C50C-407E-A947-70E740481C1C}">
                  <a14:useLocalDpi xmlns:a14="http://schemas.microsoft.com/office/drawing/2010/main" val="0"/>
                </a:ext>
              </a:extLst>
            </a:blip>
            <a:srcRect l="5958" t="22651" r="80139" b="70600"/>
            <a:stretch/>
          </p:blipFill>
          <p:spPr>
            <a:xfrm>
              <a:off x="1933784" y="5385062"/>
              <a:ext cx="504056" cy="462841"/>
            </a:xfrm>
            <a:prstGeom prst="rect">
              <a:avLst/>
            </a:prstGeom>
          </p:spPr>
        </p:pic>
        <p:pic>
          <p:nvPicPr>
            <p:cNvPr id="36" name="図 35"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B64B5152-D923-57A8-54A5-72A14A183907}"/>
                </a:ext>
              </a:extLst>
            </p:cNvPr>
            <p:cNvPicPr>
              <a:picLocks noChangeAspect="1"/>
            </p:cNvPicPr>
            <p:nvPr/>
          </p:nvPicPr>
          <p:blipFill>
            <a:blip r:embed="rId8">
              <a:extLst>
                <a:ext uri="{28A0092B-C50C-407E-A947-70E740481C1C}">
                  <a14:useLocalDpi xmlns:a14="http://schemas.microsoft.com/office/drawing/2010/main" val="0"/>
                </a:ext>
              </a:extLst>
            </a:blip>
            <a:srcRect l="21289" t="21159" r="68781" b="73450"/>
            <a:stretch/>
          </p:blipFill>
          <p:spPr>
            <a:xfrm>
              <a:off x="2366104" y="4985546"/>
              <a:ext cx="558380" cy="573351"/>
            </a:xfrm>
            <a:prstGeom prst="rect">
              <a:avLst/>
            </a:prstGeom>
          </p:spPr>
        </p:pic>
        <p:pic>
          <p:nvPicPr>
            <p:cNvPr id="45" name="図 44"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823A68AF-FCBB-C930-08D1-2063BE059BC6}"/>
                </a:ext>
              </a:extLst>
            </p:cNvPr>
            <p:cNvPicPr>
              <a:picLocks noChangeAspect="1"/>
            </p:cNvPicPr>
            <p:nvPr/>
          </p:nvPicPr>
          <p:blipFill>
            <a:blip r:embed="rId8">
              <a:extLst>
                <a:ext uri="{28A0092B-C50C-407E-A947-70E740481C1C}">
                  <a14:useLocalDpi xmlns:a14="http://schemas.microsoft.com/office/drawing/2010/main" val="0"/>
                </a:ext>
              </a:extLst>
            </a:blip>
            <a:srcRect l="337" t="30871" r="84370" b="60128"/>
            <a:stretch/>
          </p:blipFill>
          <p:spPr>
            <a:xfrm>
              <a:off x="1997156" y="3916801"/>
              <a:ext cx="554502" cy="617261"/>
            </a:xfrm>
            <a:prstGeom prst="rect">
              <a:avLst/>
            </a:prstGeom>
          </p:spPr>
        </p:pic>
        <p:sp>
          <p:nvSpPr>
            <p:cNvPr id="57" name="四角形: 角を丸くする 56">
              <a:extLst>
                <a:ext uri="{FF2B5EF4-FFF2-40B4-BE49-F238E27FC236}">
                  <a16:creationId xmlns:a16="http://schemas.microsoft.com/office/drawing/2014/main" id="{AB9B1E7F-83AB-EA2A-50C5-42C1638FB86C}"/>
                </a:ext>
              </a:extLst>
            </p:cNvPr>
            <p:cNvSpPr/>
            <p:nvPr/>
          </p:nvSpPr>
          <p:spPr>
            <a:xfrm>
              <a:off x="1423563" y="6076566"/>
              <a:ext cx="2523182" cy="41648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58" name="Content Placeholder 2">
              <a:extLst>
                <a:ext uri="{FF2B5EF4-FFF2-40B4-BE49-F238E27FC236}">
                  <a16:creationId xmlns:a16="http://schemas.microsoft.com/office/drawing/2014/main" id="{54102849-4796-BB91-0AF2-48251DEFFCA2}"/>
                </a:ext>
              </a:extLst>
            </p:cNvPr>
            <p:cNvSpPr txBox="1">
              <a:spLocks/>
            </p:cNvSpPr>
            <p:nvPr/>
          </p:nvSpPr>
          <p:spPr>
            <a:xfrm>
              <a:off x="1653510" y="6069485"/>
              <a:ext cx="2063288" cy="36933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
                  <a:schemeClr val="tx1"/>
                </a:buClr>
                <a:buSzTx/>
                <a:buNone/>
                <a:tabLst/>
                <a:defRPr/>
              </a:pPr>
              <a:r>
                <a:rPr kumimoji="0" lang="ja-JP" altLang="en-US" sz="2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飛沫感染</a:t>
              </a:r>
              <a:endParaRPr kumimoji="0"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grpSp>
      <p:grpSp>
        <p:nvGrpSpPr>
          <p:cNvPr id="3" name="グループ化 2">
            <a:extLst>
              <a:ext uri="{FF2B5EF4-FFF2-40B4-BE49-F238E27FC236}">
                <a16:creationId xmlns:a16="http://schemas.microsoft.com/office/drawing/2014/main" id="{82A92CEB-FE6B-2C6A-D8E9-065A605A2611}"/>
              </a:ext>
            </a:extLst>
          </p:cNvPr>
          <p:cNvGrpSpPr/>
          <p:nvPr/>
        </p:nvGrpSpPr>
        <p:grpSpPr>
          <a:xfrm>
            <a:off x="4578168" y="3561485"/>
            <a:ext cx="3079775" cy="2931565"/>
            <a:chOff x="4578168" y="3561485"/>
            <a:chExt cx="3079775" cy="2931565"/>
          </a:xfrm>
        </p:grpSpPr>
        <p:sp>
          <p:nvSpPr>
            <p:cNvPr id="37" name="楕円 36">
              <a:extLst>
                <a:ext uri="{FF2B5EF4-FFF2-40B4-BE49-F238E27FC236}">
                  <a16:creationId xmlns:a16="http://schemas.microsoft.com/office/drawing/2014/main" id="{D7375CC1-829A-CFEA-CB02-ACDD407750D8}"/>
                </a:ext>
              </a:extLst>
            </p:cNvPr>
            <p:cNvSpPr/>
            <p:nvPr/>
          </p:nvSpPr>
          <p:spPr>
            <a:xfrm>
              <a:off x="4709720" y="3561485"/>
              <a:ext cx="2926545" cy="2926545"/>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pic>
          <p:nvPicPr>
            <p:cNvPr id="39" name="図 38">
              <a:extLst>
                <a:ext uri="{FF2B5EF4-FFF2-40B4-BE49-F238E27FC236}">
                  <a16:creationId xmlns:a16="http://schemas.microsoft.com/office/drawing/2014/main" id="{FCFE1959-D55A-51C6-2D91-43528BD7BD60}"/>
                </a:ext>
              </a:extLst>
            </p:cNvPr>
            <p:cNvPicPr>
              <a:picLocks noChangeAspect="1"/>
            </p:cNvPicPr>
            <p:nvPr/>
          </p:nvPicPr>
          <p:blipFill>
            <a:blip r:embed="rId9" cstate="print">
              <a:extLst>
                <a:ext uri="{28A0092B-C50C-407E-A947-70E740481C1C}">
                  <a14:useLocalDpi xmlns:a14="http://schemas.microsoft.com/office/drawing/2010/main" val="0"/>
                </a:ext>
              </a:extLst>
            </a:blip>
            <a:srcRect r="49251"/>
            <a:stretch/>
          </p:blipFill>
          <p:spPr>
            <a:xfrm rot="14663348" flipH="1">
              <a:off x="6450256" y="3887889"/>
              <a:ext cx="989539" cy="1425835"/>
            </a:xfrm>
            <a:prstGeom prst="rect">
              <a:avLst/>
            </a:prstGeom>
          </p:spPr>
        </p:pic>
        <p:pic>
          <p:nvPicPr>
            <p:cNvPr id="40" name="図 39">
              <a:extLst>
                <a:ext uri="{FF2B5EF4-FFF2-40B4-BE49-F238E27FC236}">
                  <a16:creationId xmlns:a16="http://schemas.microsoft.com/office/drawing/2014/main" id="{80942DF0-2D76-1445-2799-2604BADC9BAC}"/>
                </a:ext>
              </a:extLst>
            </p:cNvPr>
            <p:cNvPicPr>
              <a:picLocks noChangeAspect="1"/>
            </p:cNvPicPr>
            <p:nvPr/>
          </p:nvPicPr>
          <p:blipFill>
            <a:blip r:embed="rId9" cstate="print">
              <a:extLst>
                <a:ext uri="{28A0092B-C50C-407E-A947-70E740481C1C}">
                  <a14:useLocalDpi xmlns:a14="http://schemas.microsoft.com/office/drawing/2010/main" val="0"/>
                </a:ext>
              </a:extLst>
            </a:blip>
            <a:srcRect r="49251"/>
            <a:stretch/>
          </p:blipFill>
          <p:spPr>
            <a:xfrm rot="6936652">
              <a:off x="5235634" y="3518306"/>
              <a:ext cx="989539" cy="1425835"/>
            </a:xfrm>
            <a:prstGeom prst="rect">
              <a:avLst/>
            </a:prstGeom>
          </p:spPr>
        </p:pic>
        <p:pic>
          <p:nvPicPr>
            <p:cNvPr id="21" name="図 20"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0CABC14D-B756-A4B4-A71C-DF6B84E354F8}"/>
                </a:ext>
              </a:extLst>
            </p:cNvPr>
            <p:cNvPicPr>
              <a:picLocks noChangeAspect="1"/>
            </p:cNvPicPr>
            <p:nvPr/>
          </p:nvPicPr>
          <p:blipFill>
            <a:blip r:embed="rId8">
              <a:extLst>
                <a:ext uri="{28A0092B-C50C-407E-A947-70E740481C1C}">
                  <a14:useLocalDpi xmlns:a14="http://schemas.microsoft.com/office/drawing/2010/main" val="0"/>
                </a:ext>
              </a:extLst>
            </a:blip>
            <a:srcRect l="21289" t="21159" r="68781" b="73450"/>
            <a:stretch/>
          </p:blipFill>
          <p:spPr>
            <a:xfrm>
              <a:off x="6751665" y="4674059"/>
              <a:ext cx="360040" cy="369693"/>
            </a:xfrm>
            <a:prstGeom prst="rect">
              <a:avLst/>
            </a:prstGeom>
          </p:spPr>
        </p:pic>
        <p:pic>
          <p:nvPicPr>
            <p:cNvPr id="25" name="図 24" descr="グラフィカル ユーザー インターフェイス, 背景パターン&#10;&#10;AI によって生成されたコンテンツは間違っている可能性があります。">
              <a:extLst>
                <a:ext uri="{FF2B5EF4-FFF2-40B4-BE49-F238E27FC236}">
                  <a16:creationId xmlns:a16="http://schemas.microsoft.com/office/drawing/2014/main" id="{C23BB532-D95A-3CDC-2690-AAF309C2BB32}"/>
                </a:ext>
              </a:extLst>
            </p:cNvPr>
            <p:cNvPicPr>
              <a:picLocks noChangeAspect="1"/>
            </p:cNvPicPr>
            <p:nvPr/>
          </p:nvPicPr>
          <p:blipFill>
            <a:blip r:embed="rId10" cstate="print">
              <a:extLst>
                <a:ext uri="{28A0092B-C50C-407E-A947-70E740481C1C}">
                  <a14:useLocalDpi xmlns:a14="http://schemas.microsoft.com/office/drawing/2010/main" val="0"/>
                </a:ext>
              </a:extLst>
            </a:blip>
            <a:srcRect l="2100" t="76996" r="55901" b="3398"/>
            <a:stretch/>
          </p:blipFill>
          <p:spPr>
            <a:xfrm>
              <a:off x="5745704" y="5261150"/>
              <a:ext cx="1713483" cy="799886"/>
            </a:xfrm>
            <a:prstGeom prst="rect">
              <a:avLst/>
            </a:prstGeom>
          </p:spPr>
        </p:pic>
        <p:pic>
          <p:nvPicPr>
            <p:cNvPr id="26" name="図 25" descr="グラフィカル ユーザー インターフェイス, 背景パターン&#10;&#10;AI によって生成されたコンテンツは間違っている可能性があります。">
              <a:extLst>
                <a:ext uri="{FF2B5EF4-FFF2-40B4-BE49-F238E27FC236}">
                  <a16:creationId xmlns:a16="http://schemas.microsoft.com/office/drawing/2014/main" id="{DCDCB769-6D16-439D-C1EB-9A9B0BC610BC}"/>
                </a:ext>
              </a:extLst>
            </p:cNvPr>
            <p:cNvPicPr>
              <a:picLocks noChangeAspect="1"/>
            </p:cNvPicPr>
            <p:nvPr/>
          </p:nvPicPr>
          <p:blipFill>
            <a:blip r:embed="rId11" cstate="print">
              <a:extLst>
                <a:ext uri="{28A0092B-C50C-407E-A947-70E740481C1C}">
                  <a14:useLocalDpi xmlns:a14="http://schemas.microsoft.com/office/drawing/2010/main" val="0"/>
                </a:ext>
              </a:extLst>
            </a:blip>
            <a:srcRect l="4432" t="15164" r="68664" b="72193"/>
            <a:stretch/>
          </p:blipFill>
          <p:spPr>
            <a:xfrm>
              <a:off x="4578168" y="5410405"/>
              <a:ext cx="1064498" cy="500226"/>
            </a:xfrm>
            <a:prstGeom prst="rect">
              <a:avLst/>
            </a:prstGeom>
          </p:spPr>
        </p:pic>
        <p:pic>
          <p:nvPicPr>
            <p:cNvPr id="17" name="図 16"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8530E502-3866-9D15-5B69-0321D17A77BB}"/>
                </a:ext>
              </a:extLst>
            </p:cNvPr>
            <p:cNvPicPr>
              <a:picLocks noChangeAspect="1"/>
            </p:cNvPicPr>
            <p:nvPr/>
          </p:nvPicPr>
          <p:blipFill>
            <a:blip r:embed="rId8">
              <a:extLst>
                <a:ext uri="{28A0092B-C50C-407E-A947-70E740481C1C}">
                  <a14:useLocalDpi xmlns:a14="http://schemas.microsoft.com/office/drawing/2010/main" val="0"/>
                </a:ext>
              </a:extLst>
            </a:blip>
            <a:srcRect l="5958" t="22651" r="80139" b="70600"/>
            <a:stretch/>
          </p:blipFill>
          <p:spPr>
            <a:xfrm>
              <a:off x="5282936" y="5160028"/>
              <a:ext cx="504056" cy="462841"/>
            </a:xfrm>
            <a:prstGeom prst="rect">
              <a:avLst/>
            </a:prstGeom>
          </p:spPr>
        </p:pic>
        <p:pic>
          <p:nvPicPr>
            <p:cNvPr id="22" name="図 21"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169FB9D5-951C-399C-55AE-CAA910346ECF}"/>
                </a:ext>
              </a:extLst>
            </p:cNvPr>
            <p:cNvPicPr>
              <a:picLocks noChangeAspect="1"/>
            </p:cNvPicPr>
            <p:nvPr/>
          </p:nvPicPr>
          <p:blipFill>
            <a:blip r:embed="rId8">
              <a:extLst>
                <a:ext uri="{28A0092B-C50C-407E-A947-70E740481C1C}">
                  <a14:useLocalDpi xmlns:a14="http://schemas.microsoft.com/office/drawing/2010/main" val="0"/>
                </a:ext>
              </a:extLst>
            </a:blip>
            <a:srcRect l="89088" t="26469" r="982" b="68140"/>
            <a:stretch/>
          </p:blipFill>
          <p:spPr>
            <a:xfrm>
              <a:off x="6147577" y="5188212"/>
              <a:ext cx="360040" cy="369693"/>
            </a:xfrm>
            <a:prstGeom prst="rect">
              <a:avLst/>
            </a:prstGeom>
          </p:spPr>
        </p:pic>
        <p:pic>
          <p:nvPicPr>
            <p:cNvPr id="23" name="図 22"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C5E3DC80-2F75-6CB2-F0D9-9C83F8A18599}"/>
                </a:ext>
              </a:extLst>
            </p:cNvPr>
            <p:cNvPicPr>
              <a:picLocks noChangeAspect="1"/>
            </p:cNvPicPr>
            <p:nvPr/>
          </p:nvPicPr>
          <p:blipFill>
            <a:blip r:embed="rId8">
              <a:extLst>
                <a:ext uri="{28A0092B-C50C-407E-A947-70E740481C1C}">
                  <a14:useLocalDpi xmlns:a14="http://schemas.microsoft.com/office/drawing/2010/main" val="0"/>
                </a:ext>
              </a:extLst>
            </a:blip>
            <a:srcRect l="337" t="30871" r="84370" b="60128"/>
            <a:stretch/>
          </p:blipFill>
          <p:spPr>
            <a:xfrm rot="3801508">
              <a:off x="4807320" y="4566312"/>
              <a:ext cx="554502" cy="617261"/>
            </a:xfrm>
            <a:prstGeom prst="rect">
              <a:avLst/>
            </a:prstGeom>
          </p:spPr>
        </p:pic>
        <p:pic>
          <p:nvPicPr>
            <p:cNvPr id="44" name="図 43"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026DAE23-6566-7BCE-9C9C-5DA6FAC27046}"/>
                </a:ext>
              </a:extLst>
            </p:cNvPr>
            <p:cNvPicPr>
              <a:picLocks noChangeAspect="1"/>
            </p:cNvPicPr>
            <p:nvPr/>
          </p:nvPicPr>
          <p:blipFill>
            <a:blip r:embed="rId8">
              <a:extLst>
                <a:ext uri="{28A0092B-C50C-407E-A947-70E740481C1C}">
                  <a14:useLocalDpi xmlns:a14="http://schemas.microsoft.com/office/drawing/2010/main" val="0"/>
                </a:ext>
              </a:extLst>
            </a:blip>
            <a:srcRect l="5958" t="22651" r="80139" b="70600"/>
            <a:stretch/>
          </p:blipFill>
          <p:spPr>
            <a:xfrm>
              <a:off x="7078728" y="5072124"/>
              <a:ext cx="504056" cy="462841"/>
            </a:xfrm>
            <a:prstGeom prst="rect">
              <a:avLst/>
            </a:prstGeom>
          </p:spPr>
        </p:pic>
        <p:pic>
          <p:nvPicPr>
            <p:cNvPr id="47" name="図 46"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ACF695CB-5C77-EA9F-1A10-06278F38C659}"/>
                </a:ext>
              </a:extLst>
            </p:cNvPr>
            <p:cNvPicPr>
              <a:picLocks noChangeAspect="1"/>
            </p:cNvPicPr>
            <p:nvPr/>
          </p:nvPicPr>
          <p:blipFill>
            <a:blip r:embed="rId8">
              <a:extLst>
                <a:ext uri="{28A0092B-C50C-407E-A947-70E740481C1C}">
                  <a14:useLocalDpi xmlns:a14="http://schemas.microsoft.com/office/drawing/2010/main" val="0"/>
                </a:ext>
              </a:extLst>
            </a:blip>
            <a:srcRect l="337" t="30871" r="84370" b="60128"/>
            <a:stretch/>
          </p:blipFill>
          <p:spPr>
            <a:xfrm>
              <a:off x="6401170" y="4020212"/>
              <a:ext cx="554502" cy="617261"/>
            </a:xfrm>
            <a:prstGeom prst="rect">
              <a:avLst/>
            </a:prstGeom>
          </p:spPr>
        </p:pic>
        <p:pic>
          <p:nvPicPr>
            <p:cNvPr id="48" name="図 47"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03EBAAE2-2487-A939-517B-7C37493D46A5}"/>
                </a:ext>
              </a:extLst>
            </p:cNvPr>
            <p:cNvPicPr>
              <a:picLocks noChangeAspect="1"/>
            </p:cNvPicPr>
            <p:nvPr/>
          </p:nvPicPr>
          <p:blipFill>
            <a:blip r:embed="rId8">
              <a:extLst>
                <a:ext uri="{28A0092B-C50C-407E-A947-70E740481C1C}">
                  <a14:useLocalDpi xmlns:a14="http://schemas.microsoft.com/office/drawing/2010/main" val="0"/>
                </a:ext>
              </a:extLst>
            </a:blip>
            <a:srcRect l="5958" t="22651" r="80139" b="70600"/>
            <a:stretch/>
          </p:blipFill>
          <p:spPr>
            <a:xfrm rot="3249182">
              <a:off x="5197402" y="3949792"/>
              <a:ext cx="504056" cy="462841"/>
            </a:xfrm>
            <a:prstGeom prst="rect">
              <a:avLst/>
            </a:prstGeom>
          </p:spPr>
        </p:pic>
        <p:sp>
          <p:nvSpPr>
            <p:cNvPr id="59" name="四角形: 角を丸くする 58">
              <a:extLst>
                <a:ext uri="{FF2B5EF4-FFF2-40B4-BE49-F238E27FC236}">
                  <a16:creationId xmlns:a16="http://schemas.microsoft.com/office/drawing/2014/main" id="{3F882BAC-1F89-3B10-D97A-879CC322A5CC}"/>
                </a:ext>
              </a:extLst>
            </p:cNvPr>
            <p:cNvSpPr/>
            <p:nvPr/>
          </p:nvSpPr>
          <p:spPr>
            <a:xfrm>
              <a:off x="4897013" y="6076566"/>
              <a:ext cx="2523182" cy="41648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60" name="Content Placeholder 2">
              <a:extLst>
                <a:ext uri="{FF2B5EF4-FFF2-40B4-BE49-F238E27FC236}">
                  <a16:creationId xmlns:a16="http://schemas.microsoft.com/office/drawing/2014/main" id="{7979A101-3BE0-55FA-1B3A-A40A6DC2A98B}"/>
                </a:ext>
              </a:extLst>
            </p:cNvPr>
            <p:cNvSpPr txBox="1">
              <a:spLocks/>
            </p:cNvSpPr>
            <p:nvPr/>
          </p:nvSpPr>
          <p:spPr>
            <a:xfrm>
              <a:off x="5126960" y="6069485"/>
              <a:ext cx="2063288" cy="369332"/>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
                  <a:schemeClr val="tx1"/>
                </a:buClr>
                <a:buSzTx/>
                <a:buNone/>
                <a:tabLst/>
                <a:defRPr/>
              </a:pPr>
              <a:r>
                <a:rPr kumimoji="0" lang="ja-JP" altLang="en-US" sz="2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接触感染</a:t>
              </a:r>
              <a:endParaRPr kumimoji="0"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grpSp>
      <p:grpSp>
        <p:nvGrpSpPr>
          <p:cNvPr id="4" name="グループ化 3">
            <a:extLst>
              <a:ext uri="{FF2B5EF4-FFF2-40B4-BE49-F238E27FC236}">
                <a16:creationId xmlns:a16="http://schemas.microsoft.com/office/drawing/2014/main" id="{50C5FFC3-A0D8-F56C-BE77-6C38FBF82E05}"/>
              </a:ext>
            </a:extLst>
          </p:cNvPr>
          <p:cNvGrpSpPr/>
          <p:nvPr/>
        </p:nvGrpSpPr>
        <p:grpSpPr>
          <a:xfrm>
            <a:off x="8112224" y="3561485"/>
            <a:ext cx="2926545" cy="2931565"/>
            <a:chOff x="8112224" y="3561485"/>
            <a:chExt cx="2926545" cy="2931565"/>
          </a:xfrm>
        </p:grpSpPr>
        <p:sp>
          <p:nvSpPr>
            <p:cNvPr id="43" name="楕円 42">
              <a:extLst>
                <a:ext uri="{FF2B5EF4-FFF2-40B4-BE49-F238E27FC236}">
                  <a16:creationId xmlns:a16="http://schemas.microsoft.com/office/drawing/2014/main" id="{13252A71-3207-2C6E-4D37-100EC07F31E4}"/>
                </a:ext>
              </a:extLst>
            </p:cNvPr>
            <p:cNvSpPr/>
            <p:nvPr/>
          </p:nvSpPr>
          <p:spPr>
            <a:xfrm>
              <a:off x="8112224" y="3561485"/>
              <a:ext cx="2926545" cy="2926545"/>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ja-JP" altLang="en-US" sz="1000" dirty="0">
                <a:solidFill>
                  <a:schemeClr val="tx1"/>
                </a:solidFill>
              </a:endParaRPr>
            </a:p>
          </p:txBody>
        </p:sp>
        <p:pic>
          <p:nvPicPr>
            <p:cNvPr id="13" name="図 12" descr="背景パターン&#10;&#10;AI によって生成されたコンテンツは間違っている可能性があります。">
              <a:extLst>
                <a:ext uri="{FF2B5EF4-FFF2-40B4-BE49-F238E27FC236}">
                  <a16:creationId xmlns:a16="http://schemas.microsoft.com/office/drawing/2014/main" id="{A6A7026D-C953-BDFF-B0F9-85AD954398EC}"/>
                </a:ext>
              </a:extLst>
            </p:cNvPr>
            <p:cNvPicPr>
              <a:picLocks noChangeAspect="1"/>
            </p:cNvPicPr>
            <p:nvPr/>
          </p:nvPicPr>
          <p:blipFill>
            <a:blip r:embed="rId6" cstate="print">
              <a:extLst>
                <a:ext uri="{28A0092B-C50C-407E-A947-70E740481C1C}">
                  <a14:useLocalDpi xmlns:a14="http://schemas.microsoft.com/office/drawing/2010/main" val="0"/>
                </a:ext>
              </a:extLst>
            </a:blip>
            <a:srcRect t="50559" r="70224" b="20814"/>
            <a:stretch/>
          </p:blipFill>
          <p:spPr>
            <a:xfrm>
              <a:off x="8382185" y="4223029"/>
              <a:ext cx="2188842" cy="1490263"/>
            </a:xfrm>
            <a:prstGeom prst="rect">
              <a:avLst/>
            </a:prstGeom>
          </p:spPr>
        </p:pic>
        <p:pic>
          <p:nvPicPr>
            <p:cNvPr id="20" name="図 19" descr="橋 が含まれている画像&#10;&#10;AI によって生成されたコンテンツは間違っている可能性があります。">
              <a:extLst>
                <a:ext uri="{FF2B5EF4-FFF2-40B4-BE49-F238E27FC236}">
                  <a16:creationId xmlns:a16="http://schemas.microsoft.com/office/drawing/2014/main" id="{C7CCAA23-18B8-2F01-D649-BB6753D188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20049">
              <a:off x="9778787" y="4276310"/>
              <a:ext cx="366055" cy="489435"/>
            </a:xfrm>
            <a:prstGeom prst="rect">
              <a:avLst/>
            </a:prstGeom>
          </p:spPr>
        </p:pic>
        <p:pic>
          <p:nvPicPr>
            <p:cNvPr id="46" name="図 45"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0F8E83E7-9F58-1C58-7DF1-1F7CF41D8227}"/>
                </a:ext>
              </a:extLst>
            </p:cNvPr>
            <p:cNvPicPr>
              <a:picLocks noChangeAspect="1"/>
            </p:cNvPicPr>
            <p:nvPr/>
          </p:nvPicPr>
          <p:blipFill>
            <a:blip r:embed="rId8">
              <a:extLst>
                <a:ext uri="{28A0092B-C50C-407E-A947-70E740481C1C}">
                  <a14:useLocalDpi xmlns:a14="http://schemas.microsoft.com/office/drawing/2010/main" val="0"/>
                </a:ext>
              </a:extLst>
            </a:blip>
            <a:srcRect l="337" t="30871" r="84370" b="60128"/>
            <a:stretch/>
          </p:blipFill>
          <p:spPr>
            <a:xfrm>
              <a:off x="9636024" y="3562843"/>
              <a:ext cx="554502" cy="617261"/>
            </a:xfrm>
            <a:prstGeom prst="rect">
              <a:avLst/>
            </a:prstGeom>
          </p:spPr>
        </p:pic>
        <p:pic>
          <p:nvPicPr>
            <p:cNvPr id="51" name="図 50"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70413F6D-D1FE-4F14-AE9D-1E2A6C9C1B0F}"/>
                </a:ext>
              </a:extLst>
            </p:cNvPr>
            <p:cNvPicPr>
              <a:picLocks noChangeAspect="1"/>
            </p:cNvPicPr>
            <p:nvPr/>
          </p:nvPicPr>
          <p:blipFill>
            <a:blip r:embed="rId8">
              <a:extLst>
                <a:ext uri="{28A0092B-C50C-407E-A947-70E740481C1C}">
                  <a14:useLocalDpi xmlns:a14="http://schemas.microsoft.com/office/drawing/2010/main" val="0"/>
                </a:ext>
              </a:extLst>
            </a:blip>
            <a:srcRect l="5958" t="22651" r="80139" b="70600"/>
            <a:stretch/>
          </p:blipFill>
          <p:spPr>
            <a:xfrm rot="3662965">
              <a:off x="8320553" y="5283929"/>
              <a:ext cx="504056" cy="462841"/>
            </a:xfrm>
            <a:prstGeom prst="rect">
              <a:avLst/>
            </a:prstGeom>
          </p:spPr>
        </p:pic>
        <p:pic>
          <p:nvPicPr>
            <p:cNvPr id="54" name="図 53"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9910FF28-7931-4218-4021-446FD3318029}"/>
                </a:ext>
              </a:extLst>
            </p:cNvPr>
            <p:cNvPicPr>
              <a:picLocks noChangeAspect="1"/>
            </p:cNvPicPr>
            <p:nvPr/>
          </p:nvPicPr>
          <p:blipFill>
            <a:blip r:embed="rId8">
              <a:extLst>
                <a:ext uri="{28A0092B-C50C-407E-A947-70E740481C1C}">
                  <a14:useLocalDpi xmlns:a14="http://schemas.microsoft.com/office/drawing/2010/main" val="0"/>
                </a:ext>
              </a:extLst>
            </a:blip>
            <a:srcRect l="21289" t="21159" r="68781" b="73450"/>
            <a:stretch/>
          </p:blipFill>
          <p:spPr>
            <a:xfrm>
              <a:off x="8384574" y="4938862"/>
              <a:ext cx="360040" cy="369693"/>
            </a:xfrm>
            <a:prstGeom prst="rect">
              <a:avLst/>
            </a:prstGeom>
          </p:spPr>
        </p:pic>
        <p:pic>
          <p:nvPicPr>
            <p:cNvPr id="55" name="図 54"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A6978F99-288A-E867-C59C-F7D19402D29E}"/>
                </a:ext>
              </a:extLst>
            </p:cNvPr>
            <p:cNvPicPr>
              <a:picLocks noChangeAspect="1"/>
            </p:cNvPicPr>
            <p:nvPr/>
          </p:nvPicPr>
          <p:blipFill>
            <a:blip r:embed="rId8">
              <a:extLst>
                <a:ext uri="{28A0092B-C50C-407E-A947-70E740481C1C}">
                  <a14:useLocalDpi xmlns:a14="http://schemas.microsoft.com/office/drawing/2010/main" val="0"/>
                </a:ext>
              </a:extLst>
            </a:blip>
            <a:srcRect l="5958" t="22651" r="80139" b="70600"/>
            <a:stretch/>
          </p:blipFill>
          <p:spPr>
            <a:xfrm rot="19875761">
              <a:off x="8289843" y="4205255"/>
              <a:ext cx="504056" cy="462841"/>
            </a:xfrm>
            <a:prstGeom prst="rect">
              <a:avLst/>
            </a:prstGeom>
          </p:spPr>
        </p:pic>
        <p:pic>
          <p:nvPicPr>
            <p:cNvPr id="56" name="図 55" descr="おもちゃ, 人形, 座る, テーブル が含まれている画像&#10;&#10;AI によって生成されたコンテンツは間違っている可能性があります。">
              <a:extLst>
                <a:ext uri="{FF2B5EF4-FFF2-40B4-BE49-F238E27FC236}">
                  <a16:creationId xmlns:a16="http://schemas.microsoft.com/office/drawing/2014/main" id="{7EE92E6F-DECA-643E-AE3F-A2616A237226}"/>
                </a:ext>
              </a:extLst>
            </p:cNvPr>
            <p:cNvPicPr>
              <a:picLocks noChangeAspect="1"/>
            </p:cNvPicPr>
            <p:nvPr/>
          </p:nvPicPr>
          <p:blipFill>
            <a:blip r:embed="rId8">
              <a:extLst>
                <a:ext uri="{28A0092B-C50C-407E-A947-70E740481C1C}">
                  <a14:useLocalDpi xmlns:a14="http://schemas.microsoft.com/office/drawing/2010/main" val="0"/>
                </a:ext>
              </a:extLst>
            </a:blip>
            <a:srcRect l="337" t="30871" r="84370" b="60128"/>
            <a:stretch/>
          </p:blipFill>
          <p:spPr>
            <a:xfrm rot="3801508">
              <a:off x="9980965" y="5076431"/>
              <a:ext cx="554502" cy="617261"/>
            </a:xfrm>
            <a:prstGeom prst="rect">
              <a:avLst/>
            </a:prstGeom>
          </p:spPr>
        </p:pic>
        <p:sp>
          <p:nvSpPr>
            <p:cNvPr id="61" name="四角形: 角を丸くする 60">
              <a:extLst>
                <a:ext uri="{FF2B5EF4-FFF2-40B4-BE49-F238E27FC236}">
                  <a16:creationId xmlns:a16="http://schemas.microsoft.com/office/drawing/2014/main" id="{EE8E338D-F131-C4BC-3B6C-7111780F1D33}"/>
                </a:ext>
              </a:extLst>
            </p:cNvPr>
            <p:cNvSpPr/>
            <p:nvPr/>
          </p:nvSpPr>
          <p:spPr>
            <a:xfrm>
              <a:off x="8364113" y="6076566"/>
              <a:ext cx="2523182" cy="416484"/>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000" dirty="0">
                <a:solidFill>
                  <a:schemeClr val="tx1"/>
                </a:solidFill>
              </a:endParaRPr>
            </a:p>
          </p:txBody>
        </p:sp>
        <p:sp>
          <p:nvSpPr>
            <p:cNvPr id="62" name="Content Placeholder 2">
              <a:extLst>
                <a:ext uri="{FF2B5EF4-FFF2-40B4-BE49-F238E27FC236}">
                  <a16:creationId xmlns:a16="http://schemas.microsoft.com/office/drawing/2014/main" id="{CB055053-EA32-44FA-EB04-CE784F6B9F5A}"/>
                </a:ext>
              </a:extLst>
            </p:cNvPr>
            <p:cNvSpPr txBox="1">
              <a:spLocks/>
            </p:cNvSpPr>
            <p:nvPr/>
          </p:nvSpPr>
          <p:spPr>
            <a:xfrm>
              <a:off x="8364114" y="6069485"/>
              <a:ext cx="2523181" cy="369332"/>
            </a:xfrm>
            <a:prstGeom prst="rect">
              <a:avLst/>
            </a:prstGeom>
            <a:noFill/>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
                  <a:schemeClr val="tx1"/>
                </a:buClr>
                <a:buSzTx/>
                <a:buNone/>
                <a:tabLst/>
                <a:defRPr/>
              </a:pPr>
              <a:r>
                <a:rPr kumimoji="0" lang="ja-JP" altLang="en-US" sz="2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鼻粘膜・眼球粘膜</a:t>
              </a:r>
              <a:endParaRPr kumimoji="0" lang="ja-JP" altLang="en-US" sz="1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grpSp>
      <p:sp>
        <p:nvSpPr>
          <p:cNvPr id="6" name="Content Placeholder 2">
            <a:extLst>
              <a:ext uri="{FF2B5EF4-FFF2-40B4-BE49-F238E27FC236}">
                <a16:creationId xmlns:a16="http://schemas.microsoft.com/office/drawing/2014/main" id="{1583503C-1FAB-4C29-4A87-D9A0F5399F7A}"/>
              </a:ext>
            </a:extLst>
          </p:cNvPr>
          <p:cNvSpPr txBox="1">
            <a:spLocks/>
          </p:cNvSpPr>
          <p:nvPr/>
        </p:nvSpPr>
        <p:spPr>
          <a:xfrm>
            <a:off x="839416" y="2852936"/>
            <a:ext cx="10931226" cy="61555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chemeClr val="tx1"/>
              </a:buClr>
              <a:buSz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テーブルカウンターの上（</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6</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時間）、ゴム手袋（</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30</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分）、ガウン・ペーパータオル（</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30</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45</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分）、</a:t>
            </a:r>
            <a:b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汚染物に触れた手（</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25</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分）分離可能であったとの報告あり</a:t>
            </a:r>
          </a:p>
        </p:txBody>
      </p:sp>
      <p:pic>
        <p:nvPicPr>
          <p:cNvPr id="14" name="オーディオ 13">
            <a:hlinkClick r:id="" action="ppaction://media"/>
            <a:extLst>
              <a:ext uri="{FF2B5EF4-FFF2-40B4-BE49-F238E27FC236}">
                <a16:creationId xmlns:a16="http://schemas.microsoft.com/office/drawing/2014/main" id="{7E16B8D5-A731-4861-8D4C-621EC128B09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40443686"/>
      </p:ext>
    </p:extLst>
  </p:cSld>
  <p:clrMapOvr>
    <a:masterClrMapping/>
  </p:clrMapOvr>
  <mc:AlternateContent xmlns:mc="http://schemas.openxmlformats.org/markup-compatibility/2006" xmlns:p14="http://schemas.microsoft.com/office/powerpoint/2010/main">
    <mc:Choice Requires="p14">
      <p:transition spd="slow" p14:dur="2000" advTm="45158"/>
    </mc:Choice>
    <mc:Fallback xmlns="">
      <p:transition spd="slow" advTm="45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6" presetClass="emph" presetSubtype="0" fill="hold" nodeType="withEffect">
                                  <p:stCondLst>
                                    <p:cond delay="0"/>
                                  </p:stCondLst>
                                  <p:childTnLst>
                                    <p:animScale>
                                      <p:cBhvr>
                                        <p:cTn id="13" dur="500" fill="hold"/>
                                        <p:tgtEl>
                                          <p:spTgt spid="2"/>
                                        </p:tgtEl>
                                      </p:cBhvr>
                                      <p:by x="110000" y="110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6" presetClass="emph" presetSubtype="0" fill="hold" nodeType="withEffect">
                                  <p:stCondLst>
                                    <p:cond delay="0"/>
                                  </p:stCondLst>
                                  <p:childTnLst>
                                    <p:animScale>
                                      <p:cBhvr>
                                        <p:cTn id="20" dur="500" fill="hold"/>
                                        <p:tgtEl>
                                          <p:spTgt spid="3"/>
                                        </p:tgtEl>
                                      </p:cBhvr>
                                      <p:by x="110000" y="11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par>
                                <p:cTn id="26" presetID="6" presetClass="emph" presetSubtype="0" fill="hold" nodeType="withEffect">
                                  <p:stCondLst>
                                    <p:cond delay="0"/>
                                  </p:stCondLst>
                                  <p:childTnLst>
                                    <p:animScale>
                                      <p:cBhvr>
                                        <p:cTn id="27" dur="500" fill="hold"/>
                                        <p:tgtEl>
                                          <p:spTgt spid="4"/>
                                        </p:tgtEl>
                                      </p:cBhvr>
                                      <p:by x="110000" y="110000"/>
                                    </p:animScale>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bldLst>
      <p:bldP spid="29" grpId="0" animBg="1"/>
      <p:bldP spid="30"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IMING" val="|10.9|6.6|12.3"/>
</p:tagLst>
</file>

<file path=ppt/tags/tag24.xml><?xml version="1.0" encoding="utf-8"?>
<p:tagLst xmlns:a="http://schemas.openxmlformats.org/drawingml/2006/main" xmlns:r="http://schemas.openxmlformats.org/officeDocument/2006/relationships" xmlns:p="http://schemas.openxmlformats.org/presentationml/2006/main">
  <p:tag name="TIMING" val="|5.7"/>
</p:tagLst>
</file>

<file path=ppt/tags/tag25.xml><?xml version="1.0" encoding="utf-8"?>
<p:tagLst xmlns:a="http://schemas.openxmlformats.org/drawingml/2006/main" xmlns:r="http://schemas.openxmlformats.org/officeDocument/2006/relationships" xmlns:p="http://schemas.openxmlformats.org/presentationml/2006/main">
  <p:tag name="TIMING" val="|0.7"/>
</p:tagLst>
</file>

<file path=ppt/tags/tag26.xml><?xml version="1.0" encoding="utf-8"?>
<p:tagLst xmlns:a="http://schemas.openxmlformats.org/drawingml/2006/main" xmlns:r="http://schemas.openxmlformats.org/officeDocument/2006/relationships" xmlns:p="http://schemas.openxmlformats.org/presentationml/2006/main">
  <p:tag name="TIMING" val="|0.5"/>
</p:tagLst>
</file>

<file path=ppt/tags/tag27.xml><?xml version="1.0" encoding="utf-8"?>
<p:tagLst xmlns:a="http://schemas.openxmlformats.org/drawingml/2006/main" xmlns:r="http://schemas.openxmlformats.org/officeDocument/2006/relationships" xmlns:p="http://schemas.openxmlformats.org/presentationml/2006/main">
  <p:tag name="TIMING" val="|7.5|8.6|4.2|10.2"/>
</p:tagLst>
</file>

<file path=ppt/tags/tag28.xml><?xml version="1.0" encoding="utf-8"?>
<p:tagLst xmlns:a="http://schemas.openxmlformats.org/drawingml/2006/main" xmlns:r="http://schemas.openxmlformats.org/officeDocument/2006/relationships" xmlns:p="http://schemas.openxmlformats.org/presentationml/2006/main">
  <p:tag name="TIMING" val="|8.3|5.6|2.5|5.8"/>
</p:tagLst>
</file>

<file path=ppt/tags/tag29.xml><?xml version="1.0" encoding="utf-8"?>
<p:tagLst xmlns:a="http://schemas.openxmlformats.org/drawingml/2006/main" xmlns:r="http://schemas.openxmlformats.org/officeDocument/2006/relationships" xmlns:p="http://schemas.openxmlformats.org/presentationml/2006/main">
  <p:tag name="TIMING" val="|4.4|11.8"/>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IMING" val="|5.9|6.2"/>
</p:tagLst>
</file>

<file path=ppt/tags/tag31.xml><?xml version="1.0" encoding="utf-8"?>
<p:tagLst xmlns:a="http://schemas.openxmlformats.org/drawingml/2006/main" xmlns:r="http://schemas.openxmlformats.org/officeDocument/2006/relationships" xmlns:p="http://schemas.openxmlformats.org/presentationml/2006/main">
  <p:tag name="TIMING" val="|6.7|9.3|13.1|9.4"/>
</p:tagLst>
</file>

<file path=ppt/tags/tag32.xml><?xml version="1.0" encoding="utf-8"?>
<p:tagLst xmlns:a="http://schemas.openxmlformats.org/drawingml/2006/main" xmlns:r="http://schemas.openxmlformats.org/officeDocument/2006/relationships" xmlns:p="http://schemas.openxmlformats.org/presentationml/2006/main">
  <p:tag name="TIMING" val="|9.9|7.7|4|5.3"/>
</p:tagLst>
</file>

<file path=ppt/tags/tag33.xml><?xml version="1.0" encoding="utf-8"?>
<p:tagLst xmlns:a="http://schemas.openxmlformats.org/drawingml/2006/main" xmlns:r="http://schemas.openxmlformats.org/officeDocument/2006/relationships" xmlns:p="http://schemas.openxmlformats.org/presentationml/2006/main">
  <p:tag name="TIMING" val="|1.9|14.1|4.1"/>
</p:tagLst>
</file>

<file path=ppt/tags/tag34.xml><?xml version="1.0" encoding="utf-8"?>
<p:tagLst xmlns:a="http://schemas.openxmlformats.org/drawingml/2006/main" xmlns:r="http://schemas.openxmlformats.org/officeDocument/2006/relationships" xmlns:p="http://schemas.openxmlformats.org/presentationml/2006/main">
  <p:tag name="TIMING" val="|9.7|4.5|5.4|8|5.4"/>
</p:tagLst>
</file>

<file path=ppt/tags/tag35.xml><?xml version="1.0" encoding="utf-8"?>
<p:tagLst xmlns:a="http://schemas.openxmlformats.org/drawingml/2006/main" xmlns:r="http://schemas.openxmlformats.org/officeDocument/2006/relationships" xmlns:p="http://schemas.openxmlformats.org/presentationml/2006/main">
  <p:tag name="TIMING" val="|2|7.5|5.4|5.5|0.7|6.5|6"/>
</p:tagLst>
</file>

<file path=ppt/tags/tag36.xml><?xml version="1.0" encoding="utf-8"?>
<p:tagLst xmlns:a="http://schemas.openxmlformats.org/drawingml/2006/main" xmlns:r="http://schemas.openxmlformats.org/officeDocument/2006/relationships" xmlns:p="http://schemas.openxmlformats.org/presentationml/2006/main">
  <p:tag name="TIMING" val="|9.7|20.9"/>
</p:tagLst>
</file>

<file path=ppt/tags/tag37.xml><?xml version="1.0" encoding="utf-8"?>
<p:tagLst xmlns:a="http://schemas.openxmlformats.org/drawingml/2006/main" xmlns:r="http://schemas.openxmlformats.org/officeDocument/2006/relationships" xmlns:p="http://schemas.openxmlformats.org/presentationml/2006/main">
  <p:tag name="TIMING" val="|7.8|10.1"/>
</p:tagLst>
</file>

<file path=ppt/tags/tag38.xml><?xml version="1.0" encoding="utf-8"?>
<p:tagLst xmlns:a="http://schemas.openxmlformats.org/drawingml/2006/main" xmlns:r="http://schemas.openxmlformats.org/officeDocument/2006/relationships" xmlns:p="http://schemas.openxmlformats.org/presentationml/2006/main">
  <p:tag name="TIMING" val="|6.9|12.7"/>
</p:tagLst>
</file>

<file path=ppt/tags/tag39.xml><?xml version="1.0" encoding="utf-8"?>
<p:tagLst xmlns:a="http://schemas.openxmlformats.org/drawingml/2006/main" xmlns:r="http://schemas.openxmlformats.org/officeDocument/2006/relationships" xmlns:p="http://schemas.openxmlformats.org/presentationml/2006/main">
  <p:tag name="TIMING" val="|20.9|59.2|0.7"/>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IMING" val="|15|1.7"/>
</p:tagLst>
</file>

<file path=ppt/tags/tag41.xml><?xml version="1.0" encoding="utf-8"?>
<p:tagLst xmlns:a="http://schemas.openxmlformats.org/drawingml/2006/main" xmlns:r="http://schemas.openxmlformats.org/officeDocument/2006/relationships" xmlns:p="http://schemas.openxmlformats.org/presentationml/2006/main">
  <p:tag name="TIMING" val="|6.8|3.8|11.1|11.9"/>
</p:tagLst>
</file>

<file path=ppt/tags/tag42.xml><?xml version="1.0" encoding="utf-8"?>
<p:tagLst xmlns:a="http://schemas.openxmlformats.org/drawingml/2006/main" xmlns:r="http://schemas.openxmlformats.org/officeDocument/2006/relationships" xmlns:p="http://schemas.openxmlformats.org/presentationml/2006/main">
  <p:tag name="TIMING" val="|7.2|7|7"/>
</p:tagLst>
</file>

<file path=ppt/tags/tag43.xml><?xml version="1.0" encoding="utf-8"?>
<p:tagLst xmlns:a="http://schemas.openxmlformats.org/drawingml/2006/main" xmlns:r="http://schemas.openxmlformats.org/officeDocument/2006/relationships" xmlns:p="http://schemas.openxmlformats.org/presentationml/2006/main">
  <p:tag name="TIMING" val="|3.9|11.4|9.5"/>
</p:tagLst>
</file>

<file path=ppt/tags/tag44.xml><?xml version="1.0" encoding="utf-8"?>
<p:tagLst xmlns:a="http://schemas.openxmlformats.org/drawingml/2006/main" xmlns:r="http://schemas.openxmlformats.org/officeDocument/2006/relationships" xmlns:p="http://schemas.openxmlformats.org/presentationml/2006/main">
  <p:tag name="TIMING" val="|4.8|13.1"/>
</p:tagLst>
</file>

<file path=ppt/tags/tag45.xml><?xml version="1.0" encoding="utf-8"?>
<p:tagLst xmlns:a="http://schemas.openxmlformats.org/drawingml/2006/main" xmlns:r="http://schemas.openxmlformats.org/officeDocument/2006/relationships" xmlns:p="http://schemas.openxmlformats.org/presentationml/2006/main">
  <p:tag name="TIMING" val="|74"/>
</p:tagLst>
</file>

<file path=ppt/tags/tag46.xml><?xml version="1.0" encoding="utf-8"?>
<p:tagLst xmlns:a="http://schemas.openxmlformats.org/drawingml/2006/main" xmlns:r="http://schemas.openxmlformats.org/officeDocument/2006/relationships" xmlns:p="http://schemas.openxmlformats.org/presentationml/2006/main">
  <p:tag name="TIMING" val="|11.2"/>
</p:tagLst>
</file>

<file path=ppt/tags/tag47.xml><?xml version="1.0" encoding="utf-8"?>
<p:tagLst xmlns:a="http://schemas.openxmlformats.org/drawingml/2006/main" xmlns:r="http://schemas.openxmlformats.org/officeDocument/2006/relationships" xmlns:p="http://schemas.openxmlformats.org/presentationml/2006/main">
  <p:tag name="TIMING" val="|8.6|14.1|3.2|11.9"/>
</p:tagLst>
</file>

<file path=ppt/tags/tag48.xml><?xml version="1.0" encoding="utf-8"?>
<p:tagLst xmlns:a="http://schemas.openxmlformats.org/drawingml/2006/main" xmlns:r="http://schemas.openxmlformats.org/officeDocument/2006/relationships" xmlns:p="http://schemas.openxmlformats.org/presentationml/2006/main">
  <p:tag name="TIMING" val="|9.1"/>
</p:tagLst>
</file>

<file path=ppt/tags/tag49.xml><?xml version="1.0" encoding="utf-8"?>
<p:tagLst xmlns:a="http://schemas.openxmlformats.org/drawingml/2006/main" xmlns:r="http://schemas.openxmlformats.org/officeDocument/2006/relationships" xmlns:p="http://schemas.openxmlformats.org/presentationml/2006/main">
  <p:tag name="TIMING" val="|17.2"/>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IMING" val="|8.6|11|9.4|6.6"/>
</p:tagLst>
</file>

<file path=ppt/tags/tag51.xml><?xml version="1.0" encoding="utf-8"?>
<p:tagLst xmlns:a="http://schemas.openxmlformats.org/drawingml/2006/main" xmlns:r="http://schemas.openxmlformats.org/officeDocument/2006/relationships" xmlns:p="http://schemas.openxmlformats.org/presentationml/2006/main">
  <p:tag name="TIMING" val="|5.7|43|12.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講師用スライド">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スピーカー">
  <a:themeElements>
    <a:clrScheme name="727133_ベンラリズマブ">
      <a:dk1>
        <a:sysClr val="windowText" lastClr="000000"/>
      </a:dk1>
      <a:lt1>
        <a:sysClr val="window" lastClr="FFFFFF"/>
      </a:lt1>
      <a:dk2>
        <a:srgbClr val="005A99"/>
      </a:dk2>
      <a:lt2>
        <a:srgbClr val="EEECE1"/>
      </a:lt2>
      <a:accent1>
        <a:srgbClr val="333F48"/>
      </a:accent1>
      <a:accent2>
        <a:srgbClr val="AE2573"/>
      </a:accent2>
      <a:accent3>
        <a:srgbClr val="00B398"/>
      </a:accent3>
      <a:accent4>
        <a:srgbClr val="F79646"/>
      </a:accent4>
      <a:accent5>
        <a:srgbClr val="4F81BD"/>
      </a:accent5>
      <a:accent6>
        <a:srgbClr val="4BACC6"/>
      </a:accent6>
      <a:hlink>
        <a:srgbClr val="0000FF"/>
      </a:hlink>
      <a:folHlink>
        <a:srgbClr val="800080"/>
      </a:folHlink>
    </a:clrScheme>
    <a:fontScheme name="ユーザー定義 6">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99CC"/>
        </a:solidFill>
        <a:ln>
          <a:solidFill>
            <a:schemeClr val="accent2">
              <a:lumMod val="60000"/>
              <a:lumOff val="40000"/>
            </a:schemeClr>
          </a:solidFill>
        </a:ln>
      </a:spPr>
      <a:bodyPr rtlCol="0" anchor="ctr">
        <a:spAutoFit/>
      </a:bodyPr>
      <a:lstStyle>
        <a:defPPr algn="ctr">
          <a:defRPr kumimoji="1"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3_Office ​​テーマ">
  <a:themeElements>
    <a:clrScheme name="727133_ベンラリズマブ">
      <a:dk1>
        <a:sysClr val="windowText" lastClr="000000"/>
      </a:dk1>
      <a:lt1>
        <a:sysClr val="window" lastClr="FFFFFF"/>
      </a:lt1>
      <a:dk2>
        <a:srgbClr val="005A99"/>
      </a:dk2>
      <a:lt2>
        <a:srgbClr val="EEECE1"/>
      </a:lt2>
      <a:accent1>
        <a:srgbClr val="333F48"/>
      </a:accent1>
      <a:accent2>
        <a:srgbClr val="AE2573"/>
      </a:accent2>
      <a:accent3>
        <a:srgbClr val="00B398"/>
      </a:accent3>
      <a:accent4>
        <a:srgbClr val="F79646"/>
      </a:accent4>
      <a:accent5>
        <a:srgbClr val="4F81BD"/>
      </a:accent5>
      <a:accent6>
        <a:srgbClr val="4BACC6"/>
      </a:accent6>
      <a:hlink>
        <a:srgbClr val="0000FF"/>
      </a:hlink>
      <a:folHlink>
        <a:srgbClr val="800080"/>
      </a:folHlink>
    </a:clrScheme>
    <a:fontScheme name="ユーザー定義 6">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99CC"/>
        </a:solidFill>
        <a:ln>
          <a:solidFill>
            <a:schemeClr val="accent2">
              <a:lumMod val="60000"/>
              <a:lumOff val="40000"/>
            </a:schemeClr>
          </a:solidFill>
        </a:ln>
      </a:spPr>
      <a:bodyPr rtlCol="0" anchor="ctr">
        <a:spAutoFit/>
      </a:bodyPr>
      <a:lstStyle>
        <a:defPPr algn="ctr">
          <a:defRPr kumimoji="1"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4_Office ​​テーマ">
  <a:themeElements>
    <a:clrScheme name="727133_ベンラリズマブ">
      <a:dk1>
        <a:sysClr val="windowText" lastClr="000000"/>
      </a:dk1>
      <a:lt1>
        <a:sysClr val="window" lastClr="FFFFFF"/>
      </a:lt1>
      <a:dk2>
        <a:srgbClr val="005A99"/>
      </a:dk2>
      <a:lt2>
        <a:srgbClr val="EEECE1"/>
      </a:lt2>
      <a:accent1>
        <a:srgbClr val="333F48"/>
      </a:accent1>
      <a:accent2>
        <a:srgbClr val="AE2573"/>
      </a:accent2>
      <a:accent3>
        <a:srgbClr val="00B398"/>
      </a:accent3>
      <a:accent4>
        <a:srgbClr val="F79646"/>
      </a:accent4>
      <a:accent5>
        <a:srgbClr val="4F81BD"/>
      </a:accent5>
      <a:accent6>
        <a:srgbClr val="4BACC6"/>
      </a:accent6>
      <a:hlink>
        <a:srgbClr val="0000FF"/>
      </a:hlink>
      <a:folHlink>
        <a:srgbClr val="800080"/>
      </a:folHlink>
    </a:clrScheme>
    <a:fontScheme name="ユーザー定義 6">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99CC"/>
        </a:solidFill>
        <a:ln>
          <a:solidFill>
            <a:schemeClr val="accent2">
              <a:lumMod val="60000"/>
              <a:lumOff val="40000"/>
            </a:schemeClr>
          </a:solidFill>
        </a:ln>
      </a:spPr>
      <a:bodyPr rtlCol="0" anchor="ctr">
        <a:spAutoFit/>
      </a:bodyPr>
      <a:lstStyle>
        <a:defPPr algn="ctr">
          <a:defRPr kumimoji="1"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Sanofi">
  <a:themeElements>
    <a:clrScheme name="00. Sanofi">
      <a:dk1>
        <a:sysClr val="windowText" lastClr="000000"/>
      </a:dk1>
      <a:lt1>
        <a:sysClr val="window" lastClr="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FF0000"/>
          </a:solidFill>
        </a:ln>
      </a:spPr>
      <a:bodyPr rtlCol="0" anchor="ctr"/>
      <a:lstStyle>
        <a:defPPr algn="l">
          <a:defRPr kumimoji="1" sz="1200" dirty="0">
            <a:solidFill>
              <a:srgbClr val="FF0000"/>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Inspirational Presentation - v1.1.potx" id="{4CFEC47B-8BBC-4C05-8510-31BC64FCFB44}" vid="{BFB14AFE-52B0-4134-93B9-0F9EF24536E7}"/>
    </a:ext>
  </a:extLst>
</a:theme>
</file>

<file path=ppt/theme/theme6.xml><?xml version="1.0" encoding="utf-8"?>
<a:theme xmlns:a="http://schemas.openxmlformats.org/drawingml/2006/main" name="1_ホワイト">
  <a:themeElements>
    <a:clrScheme name="ユーザー定義 1">
      <a:dk1>
        <a:sysClr val="windowText" lastClr="000000"/>
      </a:dk1>
      <a:lt1>
        <a:sysClr val="window" lastClr="FFFFFF"/>
      </a:lt1>
      <a:dk2>
        <a:srgbClr val="394F7D"/>
      </a:dk2>
      <a:lt2>
        <a:srgbClr val="E7E6E6"/>
      </a:lt2>
      <a:accent1>
        <a:srgbClr val="23004C"/>
      </a:accent1>
      <a:accent2>
        <a:srgbClr val="ED7D31"/>
      </a:accent2>
      <a:accent3>
        <a:srgbClr val="A5A5A5"/>
      </a:accent3>
      <a:accent4>
        <a:srgbClr val="FFC000"/>
      </a:accent4>
      <a:accent5>
        <a:srgbClr val="4472C4"/>
      </a:accent5>
      <a:accent6>
        <a:srgbClr val="70AD47"/>
      </a:accent6>
      <a:hlink>
        <a:srgbClr val="5B9BD5"/>
      </a:hlink>
      <a:folHlink>
        <a:srgbClr val="6400D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テーマ">
  <a:themeElements>
    <a:clrScheme name="727133_ベンラリズマブ">
      <a:dk1>
        <a:sysClr val="windowText" lastClr="000000"/>
      </a:dk1>
      <a:lt1>
        <a:sysClr val="window" lastClr="FFFFFF"/>
      </a:lt1>
      <a:dk2>
        <a:srgbClr val="005A99"/>
      </a:dk2>
      <a:lt2>
        <a:srgbClr val="EEECE1"/>
      </a:lt2>
      <a:accent1>
        <a:srgbClr val="333F48"/>
      </a:accent1>
      <a:accent2>
        <a:srgbClr val="AE2573"/>
      </a:accent2>
      <a:accent3>
        <a:srgbClr val="00B398"/>
      </a:accent3>
      <a:accent4>
        <a:srgbClr val="F79646"/>
      </a:accent4>
      <a:accent5>
        <a:srgbClr val="4F81BD"/>
      </a:accent5>
      <a:accent6>
        <a:srgbClr val="4BACC6"/>
      </a:accent6>
      <a:hlink>
        <a:srgbClr val="0000FF"/>
      </a:hlink>
      <a:folHlink>
        <a:srgbClr val="800080"/>
      </a:folHlink>
    </a:clrScheme>
    <a:fontScheme name="タイトル：HGP創英角ゴUB 本文：Arial、MS Pゴ">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99CC"/>
        </a:solidFill>
        <a:ln>
          <a:solidFill>
            <a:schemeClr val="accent2">
              <a:lumMod val="60000"/>
              <a:lumOff val="40000"/>
            </a:schemeClr>
          </a:solidFill>
        </a:ln>
      </a:spPr>
      <a:bodyPr rtlCol="0" anchor="ctr">
        <a:spAutoFit/>
      </a:bodyPr>
      <a:lstStyle>
        <a:defPPr algn="ctr">
          <a:defRPr kumimoji="1"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1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47">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講師用スライド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8754</TotalTime>
  <Words>3371</Words>
  <Application>Microsoft Office PowerPoint</Application>
  <PresentationFormat>ワイド画面</PresentationFormat>
  <Paragraphs>524</Paragraphs>
  <Slides>38</Slides>
  <Notes>38</Notes>
  <HiddenSlides>0</HiddenSlides>
  <MMClips>38</MMClips>
  <ScaleCrop>false</ScaleCrop>
  <HeadingPairs>
    <vt:vector size="8" baseType="variant">
      <vt:variant>
        <vt:lpstr>使用されているフォント</vt:lpstr>
      </vt:variant>
      <vt:variant>
        <vt:i4>15</vt:i4>
      </vt:variant>
      <vt:variant>
        <vt:lpstr>テーマ</vt:lpstr>
      </vt:variant>
      <vt:variant>
        <vt:i4>11</vt:i4>
      </vt:variant>
      <vt:variant>
        <vt:lpstr>埋め込まれた OLE サーバー</vt:lpstr>
      </vt:variant>
      <vt:variant>
        <vt:i4>2</vt:i4>
      </vt:variant>
      <vt:variant>
        <vt:lpstr>スライド タイトル</vt:lpstr>
      </vt:variant>
      <vt:variant>
        <vt:i4>38</vt:i4>
      </vt:variant>
    </vt:vector>
  </HeadingPairs>
  <TitlesOfParts>
    <vt:vector size="66" baseType="lpstr">
      <vt:lpstr>BIZ UDPゴシック</vt:lpstr>
      <vt:lpstr>Meiryo UI</vt:lpstr>
      <vt:lpstr>ＭＳ Ｐゴシック</vt:lpstr>
      <vt:lpstr>Osaka</vt:lpstr>
      <vt:lpstr>メイリオ</vt:lpstr>
      <vt:lpstr>游ゴシック</vt:lpstr>
      <vt:lpstr>Arial</vt:lpstr>
      <vt:lpstr>Calibri</vt:lpstr>
      <vt:lpstr>Calibri Light</vt:lpstr>
      <vt:lpstr>Georgia</vt:lpstr>
      <vt:lpstr>Leelawadee</vt:lpstr>
      <vt:lpstr>Tahoma</vt:lpstr>
      <vt:lpstr>Times New Roman</vt:lpstr>
      <vt:lpstr>Verdana</vt:lpstr>
      <vt:lpstr>Wingdings</vt:lpstr>
      <vt:lpstr>4_標準デザイン</vt:lpstr>
      <vt:lpstr>スピーカー</vt:lpstr>
      <vt:lpstr>3_Office ​​テーマ</vt:lpstr>
      <vt:lpstr>4_Office ​​テーマ</vt:lpstr>
      <vt:lpstr>Sanofi</vt:lpstr>
      <vt:lpstr>1_ホワイト</vt:lpstr>
      <vt:lpstr>Office ​​テーマ</vt:lpstr>
      <vt:lpstr>14_Office テーマ</vt:lpstr>
      <vt:lpstr>講師用スライドa</vt:lpstr>
      <vt:lpstr>1_講師用スライド</vt:lpstr>
      <vt:lpstr>7_標準デザイン</vt:lpstr>
      <vt:lpstr>think-cell Slide</vt:lpstr>
      <vt:lpstr>think-cell スライド</vt:lpstr>
      <vt:lpstr>RSウイルス感染症 とRSVワクチン</vt:lpstr>
      <vt:lpstr>お話の内容</vt:lpstr>
      <vt:lpstr>RSウイルス感染症 Respiratory Syncytial Virus</vt:lpstr>
      <vt:lpstr>RSウイルス細気管支炎の発症機序</vt:lpstr>
      <vt:lpstr>RSウイルス細気管支炎の発症機序</vt:lpstr>
      <vt:lpstr>RSウイルス細気管支炎の発症機序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RSウイルスはヒトの一生にわたって疾患を引き起こす。重篤な感染は乳幼児及び高齢者に起こる1,2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ご視聴 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ワクチンで予防できる病気を知ろう</dc:title>
  <dc:creator>小児科</dc:creator>
  <cp:lastModifiedBy>石和田稔彦</cp:lastModifiedBy>
  <cp:revision>468</cp:revision>
  <dcterms:created xsi:type="dcterms:W3CDTF">2014-12-25T08:10:58Z</dcterms:created>
  <dcterms:modified xsi:type="dcterms:W3CDTF">2026-03-16T03:34:41Z</dcterms:modified>
</cp:coreProperties>
</file>